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Lst>
  <p:sldSz cy="6858000" cx="9144000"/>
  <p:notesSz cx="6858000" cy="9144000"/>
  <p:embeddedFontLst>
    <p:embeddedFont>
      <p:font typeface="Play"/>
      <p:regular r:id="rId69"/>
      <p:bold r:id="rId70"/>
    </p:embeddedFont>
    <p:embeddedFont>
      <p:font typeface="Merriweather Sans"/>
      <p:regular r:id="rId71"/>
      <p:bold r:id="rId72"/>
      <p:italic r:id="rId73"/>
      <p:boldItalic r:id="rId74"/>
    </p:embeddedFont>
    <p:embeddedFont>
      <p:font typeface="Quattrocento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79" roundtripDataSignature="AMtx7mi0qAbBkrTjFZKjBk37Yc7gIcph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DF7F98-0A2F-4857-B6DE-6E5440FE2EC3}">
  <a:tblStyle styleId="{9DDF7F98-0A2F-4857-B6DE-6E5440FE2EC3}"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CAECDD"/>
          </a:solidFill>
        </a:fill>
      </a:tcStyle>
    </a:wholeTbl>
    <a:band1H>
      <a:tcTxStyle/>
    </a:band1H>
    <a:band2H>
      <a:tcTxStyle b="off" i="off"/>
      <a:tcStyle>
        <a:fill>
          <a:solidFill>
            <a:srgbClr val="E6F6EF"/>
          </a:solidFill>
        </a:fill>
      </a:tcStyle>
    </a:band2H>
    <a:band1V>
      <a:tcTxStyle/>
    </a:band1V>
    <a:band2V>
      <a:tcTxStyle/>
    </a:band2V>
    <a:lastCol>
      <a:tcTxStyle/>
    </a:lastCol>
    <a:firstCol>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Col>
    <a:la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erriweatherSans-italic.fntdata"/><Relationship Id="rId72" Type="http://schemas.openxmlformats.org/officeDocument/2006/relationships/font" Target="fonts/MerriweatherSans-bold.fntdata"/><Relationship Id="rId31" Type="http://schemas.openxmlformats.org/officeDocument/2006/relationships/slide" Target="slides/slide23.xml"/><Relationship Id="rId75" Type="http://schemas.openxmlformats.org/officeDocument/2006/relationships/font" Target="fonts/QuattrocentoSans-regular.fntdata"/><Relationship Id="rId30" Type="http://schemas.openxmlformats.org/officeDocument/2006/relationships/slide" Target="slides/slide22.xml"/><Relationship Id="rId74" Type="http://schemas.openxmlformats.org/officeDocument/2006/relationships/font" Target="fonts/MerriweatherSans-boldItalic.fntdata"/><Relationship Id="rId33" Type="http://schemas.openxmlformats.org/officeDocument/2006/relationships/slide" Target="slides/slide25.xml"/><Relationship Id="rId77" Type="http://schemas.openxmlformats.org/officeDocument/2006/relationships/font" Target="fonts/QuattrocentoSans-italic.fntdata"/><Relationship Id="rId32" Type="http://schemas.openxmlformats.org/officeDocument/2006/relationships/slide" Target="slides/slide24.xml"/><Relationship Id="rId76" Type="http://schemas.openxmlformats.org/officeDocument/2006/relationships/font" Target="fonts/QuattrocentoSans-bold.fntdata"/><Relationship Id="rId35" Type="http://schemas.openxmlformats.org/officeDocument/2006/relationships/slide" Target="slides/slide27.xml"/><Relationship Id="rId79" Type="http://customschemas.google.com/relationships/presentationmetadata" Target="metadata"/><Relationship Id="rId34" Type="http://schemas.openxmlformats.org/officeDocument/2006/relationships/slide" Target="slides/slide26.xml"/><Relationship Id="rId78" Type="http://schemas.openxmlformats.org/officeDocument/2006/relationships/font" Target="fonts/QuattrocentoSans-boldItalic.fntdata"/><Relationship Id="rId71" Type="http://schemas.openxmlformats.org/officeDocument/2006/relationships/font" Target="fonts/MerriweatherSans-regular.fntdata"/><Relationship Id="rId70" Type="http://schemas.openxmlformats.org/officeDocument/2006/relationships/font" Target="fonts/Play-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lay-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27bae6874b_0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3" name="Google Shape;373;g327bae6874b_0_5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4450" lvl="0" marL="0" rtl="0" algn="l">
              <a:spcBef>
                <a:spcPts val="4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27bae6874b_0_6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327bae6874b_0_6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7bae6874b_0_6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27bae6874b_0_6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7bae6874b_0_6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g327bae6874b_0_6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445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7bae6874b_0_6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27bae6874b_0_6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7bae6874b_0_6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27bae6874b_0_6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7bae6874b_0_6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27bae6874b_0_6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7bae6874b_0_6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27bae6874b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7bae6874b_0_6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327bae6874b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7bae6874b_0_6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327bae6874b_0_6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27bae6874b_0_3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27bae6874b_0_3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7bae6874b_0_6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27bae6874b_0_6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7bae6874b_0_6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27bae6874b_0_6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27bae6874b_0_6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327bae6874b_0_6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7bae6874b_0_7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27bae6874b_0_7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7bae6874b_0_7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27bae6874b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27bae6874b_0_7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327bae6874b_0_7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27bae6874b_0_7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327bae6874b_0_7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7bae6874b_0_7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27bae6874b_0_7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27bae6874b_0_7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27bae6874b_0_7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27bae6874b_0_7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327bae6874b_0_7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27bae6874b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27bae6874b_0_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27bae6874b_0_7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27bae6874b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7bae6874b_0_7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327bae6874b_0_7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27bae6874b_0_10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327bae6874b_0_10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27bae6874b_0_10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27bae6874b_0_10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27bae6874b_0_10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27bae6874b_0_10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27bae6874b_0_10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27bae6874b_0_10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7bae6874b_0_10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327bae6874b_0_10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27bae6874b_0_1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327bae6874b_0_1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7bae6874b_0_1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27bae6874b_0_1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27bae6874b_0_1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27bae6874b_0_1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7bae6874b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27bae6874b_0_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27bae6874b_0_1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327bae6874b_0_1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7bae6874b_0_1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327bae6874b_0_1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f47b1605f_0_0: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af47b1605f_0_0: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f47b1605f_0_20: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af47b1605f_0_20: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f47b1605f_0_39: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af47b1605f_0_39: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f47b1605f_0_46: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af47b1605f_0_46: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f47b1605f_0_53: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af47b1605f_0_53: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af47b1605f_0_60: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af47b1605f_0_60: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af47b1605f_0_67: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af47b1605f_0_67: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af47b1605f_0_74: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af47b1605f_0_74: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7bae6874b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7bae6874b_0_1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af47b1605f_0_84: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36" name="Google Shape;736;g2af47b1605f_0_84: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46037" rtl="0" algn="l">
              <a:spcBef>
                <a:spcPts val="0"/>
              </a:spcBef>
              <a:spcAft>
                <a:spcPts val="0"/>
              </a:spcAft>
              <a:buClr>
                <a:srgbClr val="000000"/>
              </a:buClr>
              <a:buSzPts val="18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af47b1605f_0_91: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2af47b1605f_0_91: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af47b1605f_0_115: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af47b1605f_0_115: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af47b1605f_0_127:notes"/>
          <p:cNvSpPr txBox="1"/>
          <p:nvPr>
            <p:ph idx="1" type="body"/>
          </p:nvPr>
        </p:nvSpPr>
        <p:spPr>
          <a:xfrm>
            <a:off x="686026" y="4343796"/>
            <a:ext cx="54858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af47b1605f_0_127: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af47b1605f_0_135: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g2af47b1605f_0_135: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af47b1605f_0_149: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g2af47b1605f_0_149: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af47b1605f_0_156: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4" name="Google Shape;814;g2af47b1605f_0_156: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af47b1605f_0_165: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4" name="Google Shape;824;g2af47b1605f_0_165: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f47b1605f_0_244: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4" name="Google Shape;904;g2af47b1605f_0_244: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27bae6874b_0_10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327bae6874b_0_10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27bae6874b_0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27bae6874b_0_2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af47b1605f_0_253:notes"/>
          <p:cNvSpPr/>
          <p:nvPr>
            <p:ph idx="2" type="sldImg"/>
          </p:nvPr>
        </p:nvSpPr>
        <p:spPr>
          <a:xfrm>
            <a:off x="2122714" y="686594"/>
            <a:ext cx="2612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1" name="Google Shape;921;g2af47b1605f_0_253:notes"/>
          <p:cNvSpPr txBox="1"/>
          <p:nvPr>
            <p:ph idx="1" type="body"/>
          </p:nvPr>
        </p:nvSpPr>
        <p:spPr>
          <a:xfrm>
            <a:off x="686026" y="4343796"/>
            <a:ext cx="5485800" cy="411360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SzPts val="18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7bae6874b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g327bae6874b_0_3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4450" lvl="0" marL="0" marR="0" rtl="0" algn="l">
              <a:spcBef>
                <a:spcPts val="0"/>
              </a:spcBef>
              <a:spcAft>
                <a:spcPts val="0"/>
              </a:spcAft>
              <a:buNone/>
            </a:pPr>
            <a:r>
              <a:rPr lang="en-US" sz="1200">
                <a:latin typeface="Times New Roman"/>
                <a:ea typeface="Times New Roman"/>
                <a:cs typeface="Times New Roman"/>
                <a:sym typeface="Times New Roman"/>
              </a:rPr>
              <a:t>Clips:  terminator 2, enemy of the state (from UCSD “Fact or Fiction” DVD)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7bae6874b_0_4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27bae6874b_0_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7bae6874b_0_4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27bae6874b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tx">
  <p:cSld name="TITLE_AND_BODY">
    <p:spTree>
      <p:nvGrpSpPr>
        <p:cNvPr id="80" name="Shape 80"/>
        <p:cNvGrpSpPr/>
        <p:nvPr/>
      </p:nvGrpSpPr>
      <p:grpSpPr>
        <a:xfrm>
          <a:off x="0" y="0"/>
          <a:ext cx="0" cy="0"/>
          <a:chOff x="0" y="0"/>
          <a:chExt cx="0" cy="0"/>
        </a:xfrm>
      </p:grpSpPr>
      <p:sp>
        <p:nvSpPr>
          <p:cNvPr id="81" name="Google Shape;81;g327bae6874b_0_483"/>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2" name="Google Shape;82;g327bae6874b_0_483"/>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600"/>
              </a:spcBef>
              <a:spcAft>
                <a:spcPts val="0"/>
              </a:spcAft>
              <a:buClr>
                <a:srgbClr val="000000"/>
              </a:buClr>
              <a:buSzPts val="1800"/>
              <a:buChar char="•"/>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83" name="Google Shape;83;g327bae6874b_0_483"/>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2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p:spTree>
      <p:nvGrpSpPr>
        <p:cNvPr id="84" name="Shape 84"/>
        <p:cNvGrpSpPr/>
        <p:nvPr/>
      </p:nvGrpSpPr>
      <p:grpSpPr>
        <a:xfrm>
          <a:off x="0" y="0"/>
          <a:ext cx="0" cy="0"/>
          <a:chOff x="0" y="0"/>
          <a:chExt cx="0" cy="0"/>
        </a:xfrm>
      </p:grpSpPr>
      <p:sp>
        <p:nvSpPr>
          <p:cNvPr id="85" name="Google Shape;85;g327bae6874b_0_59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6" name="Google Shape;86;g327bae6874b_0_599"/>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rmAutofit/>
          </a:bodyPr>
          <a:lstStyle>
            <a:lvl1pPr indent="-342900" lvl="0" marL="457200" algn="l">
              <a:lnSpc>
                <a:spcPct val="100000"/>
              </a:lnSpc>
              <a:spcBef>
                <a:spcPts val="600"/>
              </a:spcBef>
              <a:spcAft>
                <a:spcPts val="0"/>
              </a:spcAft>
              <a:buClr>
                <a:srgbClr val="000000"/>
              </a:buClr>
              <a:buSzPts val="1800"/>
              <a:buFont typeface="Arial"/>
              <a:buChar char="•"/>
              <a:defRPr/>
            </a:lvl1pPr>
            <a:lvl2pPr indent="-342900" lvl="1" marL="914400" algn="l">
              <a:lnSpc>
                <a:spcPct val="100000"/>
              </a:lnSpc>
              <a:spcBef>
                <a:spcPts val="600"/>
              </a:spcBef>
              <a:spcAft>
                <a:spcPts val="0"/>
              </a:spcAft>
              <a:buClr>
                <a:srgbClr val="000000"/>
              </a:buClr>
              <a:buSzPts val="1800"/>
              <a:buFont typeface="Arial"/>
              <a:buChar char="–"/>
              <a:defRPr/>
            </a:lvl2pPr>
            <a:lvl3pPr indent="-342900" lvl="2" marL="1371600" algn="l">
              <a:lnSpc>
                <a:spcPct val="100000"/>
              </a:lnSpc>
              <a:spcBef>
                <a:spcPts val="600"/>
              </a:spcBef>
              <a:spcAft>
                <a:spcPts val="0"/>
              </a:spcAft>
              <a:buClr>
                <a:srgbClr val="000000"/>
              </a:buClr>
              <a:buSzPts val="1800"/>
              <a:buFont typeface="Arial"/>
              <a:buChar char="•"/>
              <a:defRPr/>
            </a:lvl3pPr>
            <a:lvl4pPr indent="-342900" lvl="3" marL="1828800" algn="l">
              <a:lnSpc>
                <a:spcPct val="100000"/>
              </a:lnSpc>
              <a:spcBef>
                <a:spcPts val="600"/>
              </a:spcBef>
              <a:spcAft>
                <a:spcPts val="0"/>
              </a:spcAft>
              <a:buClr>
                <a:srgbClr val="000000"/>
              </a:buClr>
              <a:buSzPts val="1800"/>
              <a:buFont typeface="Arial"/>
              <a:buChar char="–"/>
              <a:defRPr/>
            </a:lvl4pPr>
            <a:lvl5pPr indent="-342900" lvl="4" marL="2286000" algn="l">
              <a:lnSpc>
                <a:spcPct val="100000"/>
              </a:lnSpc>
              <a:spcBef>
                <a:spcPts val="600"/>
              </a:spcBef>
              <a:spcAft>
                <a:spcPts val="0"/>
              </a:spcAft>
              <a:buClr>
                <a:srgbClr val="000000"/>
              </a:buClr>
              <a:buSzPts val="1800"/>
              <a:buFont typeface="Arial"/>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87" name="Google Shape;87;g327bae6874b_0_599"/>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2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g327bae6874b_0_235"/>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g327bae6874b_0_235"/>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7" name="Google Shape;97;g327bae6874b_0_235"/>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g327bae6874b_0_235"/>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g327bae6874b_0_235"/>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g327bae6874b_0_241"/>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g327bae6874b_0_241"/>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g327bae6874b_0_241"/>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g327bae6874b_0_241"/>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g327bae6874b_0_241"/>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g327bae6874b_0_247"/>
          <p:cNvSpPr txBox="1"/>
          <p:nvPr>
            <p:ph type="title"/>
          </p:nvPr>
        </p:nvSpPr>
        <p:spPr>
          <a:xfrm>
            <a:off x="623888" y="1709738"/>
            <a:ext cx="78867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g327bae6874b_0_247"/>
          <p:cNvSpPr txBox="1"/>
          <p:nvPr>
            <p:ph idx="1" type="body"/>
          </p:nvPr>
        </p:nvSpPr>
        <p:spPr>
          <a:xfrm>
            <a:off x="623888" y="4589463"/>
            <a:ext cx="78867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109" name="Google Shape;109;g327bae6874b_0_247"/>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327bae6874b_0_247"/>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327bae6874b_0_247"/>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g327bae6874b_0_253"/>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327bae6874b_0_253"/>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g327bae6874b_0_253"/>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g327bae6874b_0_253"/>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327bae6874b_0_253"/>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g327bae6874b_0_253"/>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g327bae6874b_0_260"/>
          <p:cNvSpPr txBox="1"/>
          <p:nvPr>
            <p:ph type="title"/>
          </p:nvPr>
        </p:nvSpPr>
        <p:spPr>
          <a:xfrm>
            <a:off x="629841"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g327bae6874b_0_260"/>
          <p:cNvSpPr txBox="1"/>
          <p:nvPr>
            <p:ph idx="1" type="body"/>
          </p:nvPr>
        </p:nvSpPr>
        <p:spPr>
          <a:xfrm>
            <a:off x="629841" y="1681163"/>
            <a:ext cx="38685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g327bae6874b_0_260"/>
          <p:cNvSpPr txBox="1"/>
          <p:nvPr>
            <p:ph idx="2" type="body"/>
          </p:nvPr>
        </p:nvSpPr>
        <p:spPr>
          <a:xfrm>
            <a:off x="629841" y="2505075"/>
            <a:ext cx="38685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g327bae6874b_0_260"/>
          <p:cNvSpPr txBox="1"/>
          <p:nvPr>
            <p:ph idx="3" type="body"/>
          </p:nvPr>
        </p:nvSpPr>
        <p:spPr>
          <a:xfrm>
            <a:off x="4629150" y="1681163"/>
            <a:ext cx="38874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g327bae6874b_0_260"/>
          <p:cNvSpPr txBox="1"/>
          <p:nvPr>
            <p:ph idx="4" type="body"/>
          </p:nvPr>
        </p:nvSpPr>
        <p:spPr>
          <a:xfrm>
            <a:off x="4629150" y="2505075"/>
            <a:ext cx="38874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g327bae6874b_0_260"/>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327bae6874b_0_260"/>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327bae6874b_0_260"/>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g327bae6874b_0_269"/>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g327bae6874b_0_269"/>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g327bae6874b_0_269"/>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g327bae6874b_0_26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g327bae6874b_0_274"/>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327bae6874b_0_274"/>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327bae6874b_0_274"/>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7" name="Shape 137"/>
        <p:cNvGrpSpPr/>
        <p:nvPr/>
      </p:nvGrpSpPr>
      <p:grpSpPr>
        <a:xfrm>
          <a:off x="0" y="0"/>
          <a:ext cx="0" cy="0"/>
          <a:chOff x="0" y="0"/>
          <a:chExt cx="0" cy="0"/>
        </a:xfrm>
      </p:grpSpPr>
      <p:sp>
        <p:nvSpPr>
          <p:cNvPr id="138" name="Google Shape;138;g327bae6874b_0_278"/>
          <p:cNvSpPr txBox="1"/>
          <p:nvPr>
            <p:ph type="title"/>
          </p:nvPr>
        </p:nvSpPr>
        <p:spPr>
          <a:xfrm>
            <a:off x="629841" y="457200"/>
            <a:ext cx="29490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g327bae6874b_0_278"/>
          <p:cNvSpPr txBox="1"/>
          <p:nvPr>
            <p:ph idx="1" type="body"/>
          </p:nvPr>
        </p:nvSpPr>
        <p:spPr>
          <a:xfrm>
            <a:off x="3887391" y="987425"/>
            <a:ext cx="46293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0" name="Google Shape;140;g327bae6874b_0_278"/>
          <p:cNvSpPr txBox="1"/>
          <p:nvPr>
            <p:ph idx="2" type="body"/>
          </p:nvPr>
        </p:nvSpPr>
        <p:spPr>
          <a:xfrm>
            <a:off x="629841" y="2057400"/>
            <a:ext cx="29490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g327bae6874b_0_278"/>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327bae6874b_0_278"/>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g327bae6874b_0_278"/>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4" name="Shape 144"/>
        <p:cNvGrpSpPr/>
        <p:nvPr/>
      </p:nvGrpSpPr>
      <p:grpSpPr>
        <a:xfrm>
          <a:off x="0" y="0"/>
          <a:ext cx="0" cy="0"/>
          <a:chOff x="0" y="0"/>
          <a:chExt cx="0" cy="0"/>
        </a:xfrm>
      </p:grpSpPr>
      <p:sp>
        <p:nvSpPr>
          <p:cNvPr id="145" name="Google Shape;145;g327bae6874b_0_285"/>
          <p:cNvSpPr txBox="1"/>
          <p:nvPr>
            <p:ph type="title"/>
          </p:nvPr>
        </p:nvSpPr>
        <p:spPr>
          <a:xfrm>
            <a:off x="629841" y="457200"/>
            <a:ext cx="29490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g327bae6874b_0_285"/>
          <p:cNvSpPr/>
          <p:nvPr>
            <p:ph idx="2" type="pic"/>
          </p:nvPr>
        </p:nvSpPr>
        <p:spPr>
          <a:xfrm>
            <a:off x="3887391" y="987425"/>
            <a:ext cx="4629300" cy="4873500"/>
          </a:xfrm>
          <a:prstGeom prst="rect">
            <a:avLst/>
          </a:prstGeom>
          <a:noFill/>
          <a:ln>
            <a:noFill/>
          </a:ln>
        </p:spPr>
      </p:sp>
      <p:sp>
        <p:nvSpPr>
          <p:cNvPr id="147" name="Google Shape;147;g327bae6874b_0_285"/>
          <p:cNvSpPr txBox="1"/>
          <p:nvPr>
            <p:ph idx="1" type="body"/>
          </p:nvPr>
        </p:nvSpPr>
        <p:spPr>
          <a:xfrm>
            <a:off x="629841" y="2057400"/>
            <a:ext cx="29490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8" name="Google Shape;148;g327bae6874b_0_285"/>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g327bae6874b_0_285"/>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327bae6874b_0_285"/>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1" name="Shape 151"/>
        <p:cNvGrpSpPr/>
        <p:nvPr/>
      </p:nvGrpSpPr>
      <p:grpSpPr>
        <a:xfrm>
          <a:off x="0" y="0"/>
          <a:ext cx="0" cy="0"/>
          <a:chOff x="0" y="0"/>
          <a:chExt cx="0" cy="0"/>
        </a:xfrm>
      </p:grpSpPr>
      <p:sp>
        <p:nvSpPr>
          <p:cNvPr id="152" name="Google Shape;152;g327bae6874b_0_292"/>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g327bae6874b_0_292"/>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g327bae6874b_0_292"/>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327bae6874b_0_292"/>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g327bae6874b_0_292"/>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sp>
        <p:nvSpPr>
          <p:cNvPr id="158" name="Google Shape;158;g327bae6874b_0_298"/>
          <p:cNvSpPr txBox="1"/>
          <p:nvPr>
            <p:ph type="title"/>
          </p:nvPr>
        </p:nvSpPr>
        <p:spPr>
          <a:xfrm rot="5400000">
            <a:off x="4623600" y="2285275"/>
            <a:ext cx="5811900" cy="19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g327bae6874b_0_298"/>
          <p:cNvSpPr txBox="1"/>
          <p:nvPr>
            <p:ph idx="1" type="body"/>
          </p:nvPr>
        </p:nvSpPr>
        <p:spPr>
          <a:xfrm rot="5400000">
            <a:off x="623025" y="370675"/>
            <a:ext cx="5811900" cy="5800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g327bae6874b_0_298"/>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g327bae6874b_0_298"/>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g327bae6874b_0_298"/>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67" name="Shape 167"/>
        <p:cNvGrpSpPr/>
        <p:nvPr/>
      </p:nvGrpSpPr>
      <p:grpSpPr>
        <a:xfrm>
          <a:off x="0" y="0"/>
          <a:ext cx="0" cy="0"/>
          <a:chOff x="0" y="0"/>
          <a:chExt cx="0" cy="0"/>
        </a:xfrm>
      </p:grpSpPr>
      <p:sp>
        <p:nvSpPr>
          <p:cNvPr id="168" name="Google Shape;168;g327bae6874b_0_1155"/>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69" name="Google Shape;169;g327bae6874b_0_1155"/>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70" name="Google Shape;170;g327bae6874b_0_1155"/>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1" name="Shape 171"/>
        <p:cNvGrpSpPr/>
        <p:nvPr/>
      </p:nvGrpSpPr>
      <p:grpSpPr>
        <a:xfrm>
          <a:off x="0" y="0"/>
          <a:ext cx="0" cy="0"/>
          <a:chOff x="0" y="0"/>
          <a:chExt cx="0" cy="0"/>
        </a:xfrm>
      </p:grpSpPr>
      <p:sp>
        <p:nvSpPr>
          <p:cNvPr id="172" name="Google Shape;172;g327bae6874b_0_115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73" name="Google Shape;173;g327bae6874b_0_1159"/>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600"/>
              </a:spcBef>
              <a:spcAft>
                <a:spcPts val="0"/>
              </a:spcAft>
              <a:buClr>
                <a:srgbClr val="000000"/>
              </a:buClr>
              <a:buSzPts val="1800"/>
              <a:buFont typeface="Arial"/>
              <a:buChar char="•"/>
              <a:defRPr/>
            </a:lvl1pPr>
            <a:lvl2pPr indent="-342900" lvl="1" marL="914400" algn="l">
              <a:lnSpc>
                <a:spcPct val="100000"/>
              </a:lnSpc>
              <a:spcBef>
                <a:spcPts val="600"/>
              </a:spcBef>
              <a:spcAft>
                <a:spcPts val="0"/>
              </a:spcAft>
              <a:buClr>
                <a:srgbClr val="000000"/>
              </a:buClr>
              <a:buSzPts val="1800"/>
              <a:buFont typeface="Arial"/>
              <a:buChar char="•"/>
              <a:defRPr/>
            </a:lvl2pPr>
            <a:lvl3pPr indent="-342900" lvl="2" marL="1371600" algn="l">
              <a:lnSpc>
                <a:spcPct val="100000"/>
              </a:lnSpc>
              <a:spcBef>
                <a:spcPts val="600"/>
              </a:spcBef>
              <a:spcAft>
                <a:spcPts val="0"/>
              </a:spcAft>
              <a:buClr>
                <a:srgbClr val="000000"/>
              </a:buClr>
              <a:buSzPts val="1800"/>
              <a:buFont typeface="Arial"/>
              <a:buChar char="–"/>
              <a:defRPr/>
            </a:lvl3pPr>
            <a:lvl4pPr indent="-342900" lvl="3" marL="1828800" algn="l">
              <a:lnSpc>
                <a:spcPct val="100000"/>
              </a:lnSpc>
              <a:spcBef>
                <a:spcPts val="600"/>
              </a:spcBef>
              <a:spcAft>
                <a:spcPts val="0"/>
              </a:spcAft>
              <a:buClr>
                <a:srgbClr val="000000"/>
              </a:buClr>
              <a:buSzPts val="1800"/>
              <a:buFont typeface="Arial"/>
              <a:buChar char="»"/>
              <a:defRPr/>
            </a:lvl4pPr>
            <a:lvl5pPr indent="-342900" lvl="4" marL="2286000" algn="l">
              <a:lnSpc>
                <a:spcPct val="100000"/>
              </a:lnSpc>
              <a:spcBef>
                <a:spcPts val="600"/>
              </a:spcBef>
              <a:spcAft>
                <a:spcPts val="0"/>
              </a:spcAft>
              <a:buClr>
                <a:srgbClr val="000000"/>
              </a:buClr>
              <a:buSzPts val="1800"/>
              <a:buFont typeface="Arial"/>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74" name="Google Shape;174;g327bae6874b_0_1159"/>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212121"/>
        </a:solidFill>
      </p:bgPr>
    </p:bg>
    <p:spTree>
      <p:nvGrpSpPr>
        <p:cNvPr id="175" name="Shape 175"/>
        <p:cNvGrpSpPr/>
        <p:nvPr/>
      </p:nvGrpSpPr>
      <p:grpSpPr>
        <a:xfrm>
          <a:off x="0" y="0"/>
          <a:ext cx="0" cy="0"/>
          <a:chOff x="0" y="0"/>
          <a:chExt cx="0" cy="0"/>
        </a:xfrm>
      </p:grpSpPr>
      <p:sp>
        <p:nvSpPr>
          <p:cNvPr id="176" name="Google Shape;176;g327bae6874b_0_1163"/>
          <p:cNvSpPr txBox="1"/>
          <p:nvPr>
            <p:ph idx="12" type="sldNum"/>
          </p:nvPr>
        </p:nvSpPr>
        <p:spPr>
          <a:xfrm>
            <a:off x="4419600" y="5484812"/>
            <a:ext cx="2133600" cy="279300"/>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Quattrocento Sans"/>
              <a:buNone/>
              <a:defRPr sz="1200">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sz="1400">
              <a:latin typeface="Times New Roman"/>
              <a:ea typeface="Times New Roman"/>
              <a:cs typeface="Times New Roman"/>
              <a:sym typeface="Times New Roma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sp>
        <p:nvSpPr>
          <p:cNvPr id="178" name="Google Shape;178;g327bae6874b_0_1165"/>
          <p:cNvSpPr txBox="1"/>
          <p:nvPr>
            <p:ph type="title"/>
          </p:nvPr>
        </p:nvSpPr>
        <p:spPr>
          <a:xfrm>
            <a:off x="1143000" y="1122362"/>
            <a:ext cx="6858000" cy="2387700"/>
          </a:xfrm>
          <a:prstGeom prst="rect">
            <a:avLst/>
          </a:prstGeom>
          <a:noFill/>
          <a:ln>
            <a:noFill/>
          </a:ln>
        </p:spPr>
        <p:txBody>
          <a:bodyPr anchorCtr="0" anchor="b" bIns="50800" lIns="50800" spcFirstLastPara="1" rIns="50800" wrap="square" tIns="50800">
            <a:noAutofit/>
          </a:bodyPr>
          <a:lstStyle>
            <a:lvl1pPr lvl="0" algn="ctr">
              <a:lnSpc>
                <a:spcPct val="100000"/>
              </a:lnSpc>
              <a:spcBef>
                <a:spcPts val="0"/>
              </a:spcBef>
              <a:spcAft>
                <a:spcPts val="0"/>
              </a:spcAft>
              <a:buClr>
                <a:srgbClr val="000000"/>
              </a:buClr>
              <a:buSzPts val="6000"/>
              <a:buFont typeface="Arial"/>
              <a:buNone/>
              <a:defRPr sz="6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79" name="Google Shape;179;g327bae6874b_0_1165"/>
          <p:cNvSpPr txBox="1"/>
          <p:nvPr>
            <p:ph idx="1" type="body"/>
          </p:nvPr>
        </p:nvSpPr>
        <p:spPr>
          <a:xfrm>
            <a:off x="1143000" y="3602037"/>
            <a:ext cx="6858000" cy="16557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600"/>
              </a:spcBef>
              <a:spcAft>
                <a:spcPts val="0"/>
              </a:spcAft>
              <a:buClr>
                <a:srgbClr val="000000"/>
              </a:buClr>
              <a:buSzPts val="2400"/>
              <a:buFont typeface="Arial"/>
              <a:buNone/>
              <a:defRPr sz="2400"/>
            </a:lvl1pPr>
            <a:lvl2pPr indent="-228600" lvl="1" marL="914400" algn="ctr">
              <a:lnSpc>
                <a:spcPct val="100000"/>
              </a:lnSpc>
              <a:spcBef>
                <a:spcPts val="600"/>
              </a:spcBef>
              <a:spcAft>
                <a:spcPts val="0"/>
              </a:spcAft>
              <a:buClr>
                <a:srgbClr val="000000"/>
              </a:buClr>
              <a:buSzPts val="2400"/>
              <a:buFont typeface="Arial"/>
              <a:buNone/>
              <a:defRPr sz="2400"/>
            </a:lvl2pPr>
            <a:lvl3pPr indent="-228600" lvl="2" marL="1371600" algn="ctr">
              <a:lnSpc>
                <a:spcPct val="100000"/>
              </a:lnSpc>
              <a:spcBef>
                <a:spcPts val="600"/>
              </a:spcBef>
              <a:spcAft>
                <a:spcPts val="0"/>
              </a:spcAft>
              <a:buClr>
                <a:srgbClr val="000000"/>
              </a:buClr>
              <a:buSzPts val="2400"/>
              <a:buFont typeface="Arial"/>
              <a:buNone/>
              <a:defRPr sz="2400"/>
            </a:lvl3pPr>
            <a:lvl4pPr indent="-228600" lvl="3" marL="1828800" algn="ctr">
              <a:lnSpc>
                <a:spcPct val="100000"/>
              </a:lnSpc>
              <a:spcBef>
                <a:spcPts val="600"/>
              </a:spcBef>
              <a:spcAft>
                <a:spcPts val="0"/>
              </a:spcAft>
              <a:buClr>
                <a:srgbClr val="000000"/>
              </a:buClr>
              <a:buSzPts val="2400"/>
              <a:buFont typeface="Arial"/>
              <a:buNone/>
              <a:defRPr sz="2400"/>
            </a:lvl4pPr>
            <a:lvl5pPr indent="-228600" lvl="4" marL="2286000" algn="ctr">
              <a:lnSpc>
                <a:spcPct val="100000"/>
              </a:lnSpc>
              <a:spcBef>
                <a:spcPts val="600"/>
              </a:spcBef>
              <a:spcAft>
                <a:spcPts val="0"/>
              </a:spcAft>
              <a:buClr>
                <a:srgbClr val="000000"/>
              </a:buClr>
              <a:buSzPts val="2400"/>
              <a:buFont typeface="Arial"/>
              <a:buNone/>
              <a:defRPr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80" name="Google Shape;180;g327bae6874b_0_1165"/>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sp>
        <p:nvSpPr>
          <p:cNvPr id="182" name="Google Shape;182;g327bae6874b_0_1169"/>
          <p:cNvSpPr txBox="1"/>
          <p:nvPr>
            <p:ph type="title"/>
          </p:nvPr>
        </p:nvSpPr>
        <p:spPr>
          <a:xfrm>
            <a:off x="623887" y="1709738"/>
            <a:ext cx="7886700" cy="28527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6000"/>
              <a:buFont typeface="Arial"/>
              <a:buNone/>
              <a:defRPr sz="6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83" name="Google Shape;183;g327bae6874b_0_1169"/>
          <p:cNvSpPr txBox="1"/>
          <p:nvPr>
            <p:ph idx="1" type="body"/>
          </p:nvPr>
        </p:nvSpPr>
        <p:spPr>
          <a:xfrm>
            <a:off x="623887" y="4589462"/>
            <a:ext cx="7886700" cy="15003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2400"/>
              <a:buFont typeface="Arial"/>
              <a:buNone/>
              <a:defRPr sz="2400"/>
            </a:lvl1pPr>
            <a:lvl2pPr indent="-228600" lvl="1" marL="914400" algn="l">
              <a:lnSpc>
                <a:spcPct val="100000"/>
              </a:lnSpc>
              <a:spcBef>
                <a:spcPts val="600"/>
              </a:spcBef>
              <a:spcAft>
                <a:spcPts val="0"/>
              </a:spcAft>
              <a:buClr>
                <a:srgbClr val="000000"/>
              </a:buClr>
              <a:buSzPts val="2400"/>
              <a:buFont typeface="Arial"/>
              <a:buNone/>
              <a:defRPr sz="2400"/>
            </a:lvl2pPr>
            <a:lvl3pPr indent="-228600" lvl="2" marL="1371600" algn="l">
              <a:lnSpc>
                <a:spcPct val="100000"/>
              </a:lnSpc>
              <a:spcBef>
                <a:spcPts val="600"/>
              </a:spcBef>
              <a:spcAft>
                <a:spcPts val="0"/>
              </a:spcAft>
              <a:buClr>
                <a:srgbClr val="000000"/>
              </a:buClr>
              <a:buSzPts val="2400"/>
              <a:buFont typeface="Arial"/>
              <a:buNone/>
              <a:defRPr sz="2400"/>
            </a:lvl3pPr>
            <a:lvl4pPr indent="-228600" lvl="3" marL="1828800" algn="l">
              <a:lnSpc>
                <a:spcPct val="100000"/>
              </a:lnSpc>
              <a:spcBef>
                <a:spcPts val="600"/>
              </a:spcBef>
              <a:spcAft>
                <a:spcPts val="0"/>
              </a:spcAft>
              <a:buClr>
                <a:srgbClr val="000000"/>
              </a:buClr>
              <a:buSzPts val="2400"/>
              <a:buFont typeface="Arial"/>
              <a:buNone/>
              <a:defRPr sz="2400"/>
            </a:lvl4pPr>
            <a:lvl5pPr indent="-228600" lvl="4" marL="2286000" algn="l">
              <a:lnSpc>
                <a:spcPct val="100000"/>
              </a:lnSpc>
              <a:spcBef>
                <a:spcPts val="600"/>
              </a:spcBef>
              <a:spcAft>
                <a:spcPts val="0"/>
              </a:spcAft>
              <a:buClr>
                <a:srgbClr val="000000"/>
              </a:buClr>
              <a:buSzPts val="2400"/>
              <a:buFont typeface="Arial"/>
              <a:buNone/>
              <a:defRPr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84" name="Google Shape;184;g327bae6874b_0_1169"/>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5" name="Shape 185"/>
        <p:cNvGrpSpPr/>
        <p:nvPr/>
      </p:nvGrpSpPr>
      <p:grpSpPr>
        <a:xfrm>
          <a:off x="0" y="0"/>
          <a:ext cx="0" cy="0"/>
          <a:chOff x="0" y="0"/>
          <a:chExt cx="0" cy="0"/>
        </a:xfrm>
      </p:grpSpPr>
      <p:sp>
        <p:nvSpPr>
          <p:cNvPr id="186" name="Google Shape;186;g327bae6874b_0_1173"/>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87" name="Google Shape;187;g327bae6874b_0_1173"/>
          <p:cNvSpPr txBox="1"/>
          <p:nvPr>
            <p:ph idx="1" type="body"/>
          </p:nvPr>
        </p:nvSpPr>
        <p:spPr>
          <a:xfrm>
            <a:off x="685800" y="914400"/>
            <a:ext cx="3810000" cy="59436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88" name="Google Shape;188;g327bae6874b_0_1173"/>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89" name="Shape 189"/>
        <p:cNvGrpSpPr/>
        <p:nvPr/>
      </p:nvGrpSpPr>
      <p:grpSpPr>
        <a:xfrm>
          <a:off x="0" y="0"/>
          <a:ext cx="0" cy="0"/>
          <a:chOff x="0" y="0"/>
          <a:chExt cx="0" cy="0"/>
        </a:xfrm>
      </p:grpSpPr>
      <p:sp>
        <p:nvSpPr>
          <p:cNvPr id="190" name="Google Shape;190;g327bae6874b_0_1177"/>
          <p:cNvSpPr txBox="1"/>
          <p:nvPr>
            <p:ph type="title"/>
          </p:nvPr>
        </p:nvSpPr>
        <p:spPr>
          <a:xfrm>
            <a:off x="630237" y="365125"/>
            <a:ext cx="7886700" cy="13257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91" name="Google Shape;191;g327bae6874b_0_1177"/>
          <p:cNvSpPr txBox="1"/>
          <p:nvPr>
            <p:ph idx="1" type="body"/>
          </p:nvPr>
        </p:nvSpPr>
        <p:spPr>
          <a:xfrm>
            <a:off x="630237" y="1681163"/>
            <a:ext cx="3868800" cy="823800"/>
          </a:xfrm>
          <a:prstGeom prst="rect">
            <a:avLst/>
          </a:prstGeom>
          <a:noFill/>
          <a:ln>
            <a:noFill/>
          </a:ln>
        </p:spPr>
        <p:txBody>
          <a:bodyPr anchorCtr="0" anchor="b"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2400"/>
              <a:buFont typeface="Arial"/>
              <a:buNone/>
              <a:defRPr b="1" sz="2400"/>
            </a:lvl1pPr>
            <a:lvl2pPr indent="-228600" lvl="1" marL="914400" algn="l">
              <a:lnSpc>
                <a:spcPct val="100000"/>
              </a:lnSpc>
              <a:spcBef>
                <a:spcPts val="600"/>
              </a:spcBef>
              <a:spcAft>
                <a:spcPts val="0"/>
              </a:spcAft>
              <a:buClr>
                <a:srgbClr val="000000"/>
              </a:buClr>
              <a:buSzPts val="2400"/>
              <a:buFont typeface="Arial"/>
              <a:buNone/>
              <a:defRPr b="1" sz="2400"/>
            </a:lvl2pPr>
            <a:lvl3pPr indent="-228600" lvl="2" marL="1371600" algn="l">
              <a:lnSpc>
                <a:spcPct val="100000"/>
              </a:lnSpc>
              <a:spcBef>
                <a:spcPts val="600"/>
              </a:spcBef>
              <a:spcAft>
                <a:spcPts val="0"/>
              </a:spcAft>
              <a:buClr>
                <a:srgbClr val="000000"/>
              </a:buClr>
              <a:buSzPts val="2400"/>
              <a:buFont typeface="Arial"/>
              <a:buNone/>
              <a:defRPr b="1" sz="2400"/>
            </a:lvl3pPr>
            <a:lvl4pPr indent="-228600" lvl="3" marL="1828800" algn="l">
              <a:lnSpc>
                <a:spcPct val="100000"/>
              </a:lnSpc>
              <a:spcBef>
                <a:spcPts val="600"/>
              </a:spcBef>
              <a:spcAft>
                <a:spcPts val="0"/>
              </a:spcAft>
              <a:buClr>
                <a:srgbClr val="000000"/>
              </a:buClr>
              <a:buSzPts val="2400"/>
              <a:buFont typeface="Arial"/>
              <a:buNone/>
              <a:defRPr b="1" sz="2400"/>
            </a:lvl4pPr>
            <a:lvl5pPr indent="-228600" lvl="4" marL="2286000" algn="l">
              <a:lnSpc>
                <a:spcPct val="100000"/>
              </a:lnSpc>
              <a:spcBef>
                <a:spcPts val="600"/>
              </a:spcBef>
              <a:spcAft>
                <a:spcPts val="0"/>
              </a:spcAft>
              <a:buClr>
                <a:srgbClr val="000000"/>
              </a:buClr>
              <a:buSzPts val="2400"/>
              <a:buFont typeface="Arial"/>
              <a:buNone/>
              <a:defRPr b="1"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92" name="Google Shape;192;g327bae6874b_0_1177"/>
          <p:cNvSpPr txBox="1"/>
          <p:nvPr>
            <p:ph idx="2" type="body"/>
          </p:nvPr>
        </p:nvSpPr>
        <p:spPr>
          <a:xfrm>
            <a:off x="4629150" y="1681163"/>
            <a:ext cx="3887700" cy="823800"/>
          </a:xfrm>
          <a:prstGeom prst="rect">
            <a:avLst/>
          </a:prstGeom>
          <a:noFill/>
          <a:ln>
            <a:noFill/>
          </a:ln>
        </p:spPr>
        <p:txBody>
          <a:bodyPr anchorCtr="0" anchor="b"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193" name="Google Shape;193;g327bae6874b_0_1177"/>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4" name="Shape 194"/>
        <p:cNvGrpSpPr/>
        <p:nvPr/>
      </p:nvGrpSpPr>
      <p:grpSpPr>
        <a:xfrm>
          <a:off x="0" y="0"/>
          <a:ext cx="0" cy="0"/>
          <a:chOff x="0" y="0"/>
          <a:chExt cx="0" cy="0"/>
        </a:xfrm>
      </p:grpSpPr>
      <p:sp>
        <p:nvSpPr>
          <p:cNvPr id="195" name="Google Shape;195;g327bae6874b_0_1182"/>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96" name="Google Shape;196;g327bae6874b_0_1182"/>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197" name="Shape 197"/>
        <p:cNvGrpSpPr/>
        <p:nvPr/>
      </p:nvGrpSpPr>
      <p:grpSpPr>
        <a:xfrm>
          <a:off x="0" y="0"/>
          <a:ext cx="0" cy="0"/>
          <a:chOff x="0" y="0"/>
          <a:chExt cx="0" cy="0"/>
        </a:xfrm>
      </p:grpSpPr>
      <p:sp>
        <p:nvSpPr>
          <p:cNvPr id="198" name="Google Shape;198;g327bae6874b_0_1185"/>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99" name="Shape 199"/>
        <p:cNvGrpSpPr/>
        <p:nvPr/>
      </p:nvGrpSpPr>
      <p:grpSpPr>
        <a:xfrm>
          <a:off x="0" y="0"/>
          <a:ext cx="0" cy="0"/>
          <a:chOff x="0" y="0"/>
          <a:chExt cx="0" cy="0"/>
        </a:xfrm>
      </p:grpSpPr>
      <p:sp>
        <p:nvSpPr>
          <p:cNvPr id="200" name="Google Shape;200;g327bae6874b_0_1187"/>
          <p:cNvSpPr txBox="1"/>
          <p:nvPr>
            <p:ph type="title"/>
          </p:nvPr>
        </p:nvSpPr>
        <p:spPr>
          <a:xfrm>
            <a:off x="630237" y="457200"/>
            <a:ext cx="2949600" cy="16002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3200"/>
              <a:buFont typeface="Arial"/>
              <a:buNone/>
              <a:defRPr sz="3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01" name="Google Shape;201;g327bae6874b_0_1187"/>
          <p:cNvSpPr txBox="1"/>
          <p:nvPr>
            <p:ph idx="1" type="body"/>
          </p:nvPr>
        </p:nvSpPr>
        <p:spPr>
          <a:xfrm>
            <a:off x="3887787" y="987425"/>
            <a:ext cx="4629300" cy="4873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3200"/>
              <a:buFont typeface="Arial"/>
              <a:buNone/>
              <a:defRPr sz="3200"/>
            </a:lvl1pPr>
            <a:lvl2pPr indent="-431800" lvl="1" marL="914400" algn="l">
              <a:lnSpc>
                <a:spcPct val="100000"/>
              </a:lnSpc>
              <a:spcBef>
                <a:spcPts val="600"/>
              </a:spcBef>
              <a:spcAft>
                <a:spcPts val="0"/>
              </a:spcAft>
              <a:buClr>
                <a:srgbClr val="000000"/>
              </a:buClr>
              <a:buSzPts val="3200"/>
              <a:buFont typeface="Arial"/>
              <a:buChar char="•"/>
              <a:defRPr sz="3200"/>
            </a:lvl2pPr>
            <a:lvl3pPr indent="-431800" lvl="2" marL="1371600" algn="l">
              <a:lnSpc>
                <a:spcPct val="100000"/>
              </a:lnSpc>
              <a:spcBef>
                <a:spcPts val="600"/>
              </a:spcBef>
              <a:spcAft>
                <a:spcPts val="0"/>
              </a:spcAft>
              <a:buClr>
                <a:srgbClr val="000000"/>
              </a:buClr>
              <a:buSzPts val="3200"/>
              <a:buFont typeface="Arial"/>
              <a:buChar char="–"/>
              <a:defRPr sz="3200"/>
            </a:lvl3pPr>
            <a:lvl4pPr indent="-431800" lvl="3" marL="1828800" algn="l">
              <a:lnSpc>
                <a:spcPct val="100000"/>
              </a:lnSpc>
              <a:spcBef>
                <a:spcPts val="600"/>
              </a:spcBef>
              <a:spcAft>
                <a:spcPts val="0"/>
              </a:spcAft>
              <a:buClr>
                <a:srgbClr val="000000"/>
              </a:buClr>
              <a:buSzPts val="3200"/>
              <a:buFont typeface="Arial"/>
              <a:buChar char="»"/>
              <a:defRPr sz="3200"/>
            </a:lvl4pPr>
            <a:lvl5pPr indent="-431800" lvl="4" marL="2286000" algn="l">
              <a:lnSpc>
                <a:spcPct val="100000"/>
              </a:lnSpc>
              <a:spcBef>
                <a:spcPts val="600"/>
              </a:spcBef>
              <a:spcAft>
                <a:spcPts val="0"/>
              </a:spcAft>
              <a:buClr>
                <a:srgbClr val="000000"/>
              </a:buClr>
              <a:buSzPts val="3200"/>
              <a:buFont typeface="Arial"/>
              <a:buChar char="»"/>
              <a:defRPr sz="32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02" name="Google Shape;202;g327bae6874b_0_1187"/>
          <p:cNvSpPr txBox="1"/>
          <p:nvPr>
            <p:ph idx="2" type="body"/>
          </p:nvPr>
        </p:nvSpPr>
        <p:spPr>
          <a:xfrm>
            <a:off x="630237" y="2057400"/>
            <a:ext cx="2949600" cy="3811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03" name="Google Shape;203;g327bae6874b_0_1187"/>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04" name="Shape 204"/>
        <p:cNvGrpSpPr/>
        <p:nvPr/>
      </p:nvGrpSpPr>
      <p:grpSpPr>
        <a:xfrm>
          <a:off x="0" y="0"/>
          <a:ext cx="0" cy="0"/>
          <a:chOff x="0" y="0"/>
          <a:chExt cx="0" cy="0"/>
        </a:xfrm>
      </p:grpSpPr>
      <p:sp>
        <p:nvSpPr>
          <p:cNvPr id="205" name="Google Shape;205;g327bae6874b_0_1192"/>
          <p:cNvSpPr txBox="1"/>
          <p:nvPr>
            <p:ph type="title"/>
          </p:nvPr>
        </p:nvSpPr>
        <p:spPr>
          <a:xfrm>
            <a:off x="630237" y="457200"/>
            <a:ext cx="2949600" cy="16002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3200"/>
              <a:buFont typeface="Arial"/>
              <a:buNone/>
              <a:defRPr sz="3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06" name="Google Shape;206;g327bae6874b_0_1192"/>
          <p:cNvSpPr/>
          <p:nvPr>
            <p:ph idx="2" type="pic"/>
          </p:nvPr>
        </p:nvSpPr>
        <p:spPr>
          <a:xfrm>
            <a:off x="3887787" y="987425"/>
            <a:ext cx="4629300" cy="48735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207" name="Google Shape;207;g327bae6874b_0_1192"/>
          <p:cNvSpPr txBox="1"/>
          <p:nvPr>
            <p:ph idx="1" type="body"/>
          </p:nvPr>
        </p:nvSpPr>
        <p:spPr>
          <a:xfrm>
            <a:off x="630237" y="2057400"/>
            <a:ext cx="2949600" cy="3811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600"/>
              <a:buFont typeface="Arial"/>
              <a:buNone/>
              <a:defRPr sz="1600"/>
            </a:lvl1pPr>
            <a:lvl2pPr indent="-228600" lvl="1" marL="914400" algn="l">
              <a:lnSpc>
                <a:spcPct val="100000"/>
              </a:lnSpc>
              <a:spcBef>
                <a:spcPts val="600"/>
              </a:spcBef>
              <a:spcAft>
                <a:spcPts val="0"/>
              </a:spcAft>
              <a:buClr>
                <a:srgbClr val="000000"/>
              </a:buClr>
              <a:buSzPts val="1600"/>
              <a:buFont typeface="Arial"/>
              <a:buNone/>
              <a:defRPr sz="1600"/>
            </a:lvl2pPr>
            <a:lvl3pPr indent="-228600" lvl="2" marL="1371600" algn="l">
              <a:lnSpc>
                <a:spcPct val="100000"/>
              </a:lnSpc>
              <a:spcBef>
                <a:spcPts val="600"/>
              </a:spcBef>
              <a:spcAft>
                <a:spcPts val="0"/>
              </a:spcAft>
              <a:buClr>
                <a:srgbClr val="000000"/>
              </a:buClr>
              <a:buSzPts val="1600"/>
              <a:buFont typeface="Arial"/>
              <a:buNone/>
              <a:defRPr sz="1600"/>
            </a:lvl3pPr>
            <a:lvl4pPr indent="-228600" lvl="3" marL="1828800" algn="l">
              <a:lnSpc>
                <a:spcPct val="100000"/>
              </a:lnSpc>
              <a:spcBef>
                <a:spcPts val="600"/>
              </a:spcBef>
              <a:spcAft>
                <a:spcPts val="0"/>
              </a:spcAft>
              <a:buClr>
                <a:srgbClr val="000000"/>
              </a:buClr>
              <a:buSzPts val="1600"/>
              <a:buFont typeface="Arial"/>
              <a:buNone/>
              <a:defRPr sz="1600"/>
            </a:lvl4pPr>
            <a:lvl5pPr indent="-228600" lvl="4" marL="2286000" algn="l">
              <a:lnSpc>
                <a:spcPct val="100000"/>
              </a:lnSpc>
              <a:spcBef>
                <a:spcPts val="600"/>
              </a:spcBef>
              <a:spcAft>
                <a:spcPts val="0"/>
              </a:spcAft>
              <a:buClr>
                <a:srgbClr val="000000"/>
              </a:buClr>
              <a:buSzPts val="1600"/>
              <a:buFont typeface="Arial"/>
              <a:buNone/>
              <a:defRPr sz="16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08" name="Google Shape;208;g327bae6874b_0_1192"/>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9" name="Shape 209"/>
        <p:cNvGrpSpPr/>
        <p:nvPr/>
      </p:nvGrpSpPr>
      <p:grpSpPr>
        <a:xfrm>
          <a:off x="0" y="0"/>
          <a:ext cx="0" cy="0"/>
          <a:chOff x="0" y="0"/>
          <a:chExt cx="0" cy="0"/>
        </a:xfrm>
      </p:grpSpPr>
      <p:sp>
        <p:nvSpPr>
          <p:cNvPr id="210" name="Google Shape;210;g327bae6874b_0_1197"/>
          <p:cNvSpPr txBox="1"/>
          <p:nvPr>
            <p:ph type="title"/>
          </p:nvPr>
        </p:nvSpPr>
        <p:spPr>
          <a:xfrm>
            <a:off x="1143000" y="1122362"/>
            <a:ext cx="6858000" cy="2387700"/>
          </a:xfrm>
          <a:prstGeom prst="rect">
            <a:avLst/>
          </a:prstGeom>
          <a:noFill/>
          <a:ln>
            <a:noFill/>
          </a:ln>
        </p:spPr>
        <p:txBody>
          <a:bodyPr anchorCtr="0" anchor="b" bIns="50800" lIns="50800" spcFirstLastPara="1" rIns="50800" wrap="square" tIns="50800">
            <a:noAutofit/>
          </a:bodyPr>
          <a:lstStyle>
            <a:lvl1pPr lvl="0" algn="ctr">
              <a:lnSpc>
                <a:spcPct val="100000"/>
              </a:lnSpc>
              <a:spcBef>
                <a:spcPts val="0"/>
              </a:spcBef>
              <a:spcAft>
                <a:spcPts val="0"/>
              </a:spcAft>
              <a:buClr>
                <a:srgbClr val="000000"/>
              </a:buClr>
              <a:buSzPts val="6000"/>
              <a:buFont typeface="Arial"/>
              <a:buNone/>
              <a:defRPr sz="6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11" name="Google Shape;211;g327bae6874b_0_1197"/>
          <p:cNvSpPr txBox="1"/>
          <p:nvPr>
            <p:ph idx="1" type="body"/>
          </p:nvPr>
        </p:nvSpPr>
        <p:spPr>
          <a:xfrm>
            <a:off x="1143000" y="3602037"/>
            <a:ext cx="6858000" cy="16557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600"/>
              </a:spcBef>
              <a:spcAft>
                <a:spcPts val="0"/>
              </a:spcAft>
              <a:buClr>
                <a:srgbClr val="000000"/>
              </a:buClr>
              <a:buSzPts val="2400"/>
              <a:buFont typeface="Arial"/>
              <a:buNone/>
              <a:defRPr sz="2400"/>
            </a:lvl1pPr>
            <a:lvl2pPr indent="-228600" lvl="1" marL="914400" algn="ctr">
              <a:lnSpc>
                <a:spcPct val="100000"/>
              </a:lnSpc>
              <a:spcBef>
                <a:spcPts val="600"/>
              </a:spcBef>
              <a:spcAft>
                <a:spcPts val="0"/>
              </a:spcAft>
              <a:buClr>
                <a:srgbClr val="000000"/>
              </a:buClr>
              <a:buSzPts val="2400"/>
              <a:buFont typeface="Arial"/>
              <a:buNone/>
              <a:defRPr sz="2400"/>
            </a:lvl2pPr>
            <a:lvl3pPr indent="-228600" lvl="2" marL="1371600" algn="ctr">
              <a:lnSpc>
                <a:spcPct val="100000"/>
              </a:lnSpc>
              <a:spcBef>
                <a:spcPts val="600"/>
              </a:spcBef>
              <a:spcAft>
                <a:spcPts val="0"/>
              </a:spcAft>
              <a:buClr>
                <a:srgbClr val="000000"/>
              </a:buClr>
              <a:buSzPts val="2400"/>
              <a:buFont typeface="Arial"/>
              <a:buNone/>
              <a:defRPr sz="2400"/>
            </a:lvl3pPr>
            <a:lvl4pPr indent="-228600" lvl="3" marL="1828800" algn="ctr">
              <a:lnSpc>
                <a:spcPct val="100000"/>
              </a:lnSpc>
              <a:spcBef>
                <a:spcPts val="600"/>
              </a:spcBef>
              <a:spcAft>
                <a:spcPts val="0"/>
              </a:spcAft>
              <a:buClr>
                <a:srgbClr val="000000"/>
              </a:buClr>
              <a:buSzPts val="2400"/>
              <a:buFont typeface="Arial"/>
              <a:buNone/>
              <a:defRPr sz="2400"/>
            </a:lvl4pPr>
            <a:lvl5pPr indent="-228600" lvl="4" marL="2286000" algn="ctr">
              <a:lnSpc>
                <a:spcPct val="100000"/>
              </a:lnSpc>
              <a:spcBef>
                <a:spcPts val="600"/>
              </a:spcBef>
              <a:spcAft>
                <a:spcPts val="0"/>
              </a:spcAft>
              <a:buClr>
                <a:srgbClr val="000000"/>
              </a:buClr>
              <a:buSzPts val="2400"/>
              <a:buFont typeface="Arial"/>
              <a:buNone/>
              <a:defRPr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12" name="Google Shape;212;g327bae6874b_0_1197"/>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213" name="Shape 213"/>
        <p:cNvGrpSpPr/>
        <p:nvPr/>
      </p:nvGrpSpPr>
      <p:grpSpPr>
        <a:xfrm>
          <a:off x="0" y="0"/>
          <a:ext cx="0" cy="0"/>
          <a:chOff x="0" y="0"/>
          <a:chExt cx="0" cy="0"/>
        </a:xfrm>
      </p:grpSpPr>
      <p:sp>
        <p:nvSpPr>
          <p:cNvPr id="214" name="Google Shape;214;g327bae6874b_0_1201"/>
          <p:cNvSpPr txBox="1"/>
          <p:nvPr>
            <p:ph type="title"/>
          </p:nvPr>
        </p:nvSpPr>
        <p:spPr>
          <a:xfrm>
            <a:off x="623887" y="1709738"/>
            <a:ext cx="7886700" cy="28527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6000"/>
              <a:buFont typeface="Arial"/>
              <a:buNone/>
              <a:defRPr sz="6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15" name="Google Shape;215;g327bae6874b_0_1201"/>
          <p:cNvSpPr txBox="1"/>
          <p:nvPr>
            <p:ph idx="1" type="body"/>
          </p:nvPr>
        </p:nvSpPr>
        <p:spPr>
          <a:xfrm>
            <a:off x="623887" y="4589462"/>
            <a:ext cx="7886700" cy="15003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2400"/>
              <a:buFont typeface="Arial"/>
              <a:buNone/>
              <a:defRPr sz="2400"/>
            </a:lvl1pPr>
            <a:lvl2pPr indent="-228600" lvl="1" marL="914400" algn="l">
              <a:lnSpc>
                <a:spcPct val="100000"/>
              </a:lnSpc>
              <a:spcBef>
                <a:spcPts val="600"/>
              </a:spcBef>
              <a:spcAft>
                <a:spcPts val="0"/>
              </a:spcAft>
              <a:buClr>
                <a:srgbClr val="000000"/>
              </a:buClr>
              <a:buSzPts val="2400"/>
              <a:buFont typeface="Arial"/>
              <a:buNone/>
              <a:defRPr sz="2400"/>
            </a:lvl2pPr>
            <a:lvl3pPr indent="-228600" lvl="2" marL="1371600" algn="l">
              <a:lnSpc>
                <a:spcPct val="100000"/>
              </a:lnSpc>
              <a:spcBef>
                <a:spcPts val="600"/>
              </a:spcBef>
              <a:spcAft>
                <a:spcPts val="0"/>
              </a:spcAft>
              <a:buClr>
                <a:srgbClr val="000000"/>
              </a:buClr>
              <a:buSzPts val="2400"/>
              <a:buFont typeface="Arial"/>
              <a:buNone/>
              <a:defRPr sz="2400"/>
            </a:lvl3pPr>
            <a:lvl4pPr indent="-228600" lvl="3" marL="1828800" algn="l">
              <a:lnSpc>
                <a:spcPct val="100000"/>
              </a:lnSpc>
              <a:spcBef>
                <a:spcPts val="600"/>
              </a:spcBef>
              <a:spcAft>
                <a:spcPts val="0"/>
              </a:spcAft>
              <a:buClr>
                <a:srgbClr val="000000"/>
              </a:buClr>
              <a:buSzPts val="2400"/>
              <a:buFont typeface="Arial"/>
              <a:buNone/>
              <a:defRPr sz="2400"/>
            </a:lvl4pPr>
            <a:lvl5pPr indent="-228600" lvl="4" marL="2286000" algn="l">
              <a:lnSpc>
                <a:spcPct val="100000"/>
              </a:lnSpc>
              <a:spcBef>
                <a:spcPts val="600"/>
              </a:spcBef>
              <a:spcAft>
                <a:spcPts val="0"/>
              </a:spcAft>
              <a:buClr>
                <a:srgbClr val="000000"/>
              </a:buClr>
              <a:buSzPts val="2400"/>
              <a:buFont typeface="Arial"/>
              <a:buNone/>
              <a:defRPr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16" name="Google Shape;216;g327bae6874b_0_1201"/>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217" name="Shape 217"/>
        <p:cNvGrpSpPr/>
        <p:nvPr/>
      </p:nvGrpSpPr>
      <p:grpSpPr>
        <a:xfrm>
          <a:off x="0" y="0"/>
          <a:ext cx="0" cy="0"/>
          <a:chOff x="0" y="0"/>
          <a:chExt cx="0" cy="0"/>
        </a:xfrm>
      </p:grpSpPr>
      <p:sp>
        <p:nvSpPr>
          <p:cNvPr id="218" name="Google Shape;218;g327bae6874b_0_1205"/>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19" name="Google Shape;219;g327bae6874b_0_1205"/>
          <p:cNvSpPr txBox="1"/>
          <p:nvPr>
            <p:ph idx="1" type="body"/>
          </p:nvPr>
        </p:nvSpPr>
        <p:spPr>
          <a:xfrm>
            <a:off x="685800" y="914400"/>
            <a:ext cx="3810000" cy="5943600"/>
          </a:xfrm>
          <a:prstGeom prst="rect">
            <a:avLst/>
          </a:prstGeom>
          <a:noFill/>
          <a:ln>
            <a:noFill/>
          </a:ln>
        </p:spPr>
        <p:txBody>
          <a:bodyPr anchorCtr="0" anchor="t" bIns="50800" lIns="50800" spcFirstLastPara="1" rIns="50800" wrap="square" tIns="50800">
            <a:noAutofit/>
          </a:bodyPr>
          <a:lstStyle>
            <a:lvl1pPr indent="-342900" lvl="0" marL="457200" algn="l">
              <a:lnSpc>
                <a:spcPct val="100000"/>
              </a:lnSpc>
              <a:spcBef>
                <a:spcPts val="600"/>
              </a:spcBef>
              <a:spcAft>
                <a:spcPts val="0"/>
              </a:spcAft>
              <a:buClr>
                <a:srgbClr val="000000"/>
              </a:buClr>
              <a:buSzPts val="1800"/>
              <a:buFont typeface="Arial"/>
              <a:buChar char="•"/>
              <a:defRPr/>
            </a:lvl1pPr>
            <a:lvl2pPr indent="-342900" lvl="1" marL="914400" algn="l">
              <a:lnSpc>
                <a:spcPct val="100000"/>
              </a:lnSpc>
              <a:spcBef>
                <a:spcPts val="600"/>
              </a:spcBef>
              <a:spcAft>
                <a:spcPts val="0"/>
              </a:spcAft>
              <a:buClr>
                <a:srgbClr val="000000"/>
              </a:buClr>
              <a:buSzPts val="1800"/>
              <a:buFont typeface="Arial"/>
              <a:buChar char="•"/>
              <a:defRPr/>
            </a:lvl2pPr>
            <a:lvl3pPr indent="-342900" lvl="2" marL="1371600" algn="l">
              <a:lnSpc>
                <a:spcPct val="100000"/>
              </a:lnSpc>
              <a:spcBef>
                <a:spcPts val="600"/>
              </a:spcBef>
              <a:spcAft>
                <a:spcPts val="0"/>
              </a:spcAft>
              <a:buClr>
                <a:srgbClr val="000000"/>
              </a:buClr>
              <a:buSzPts val="1800"/>
              <a:buFont typeface="Arial"/>
              <a:buChar char="–"/>
              <a:defRPr/>
            </a:lvl3pPr>
            <a:lvl4pPr indent="-342900" lvl="3" marL="1828800" algn="l">
              <a:lnSpc>
                <a:spcPct val="100000"/>
              </a:lnSpc>
              <a:spcBef>
                <a:spcPts val="600"/>
              </a:spcBef>
              <a:spcAft>
                <a:spcPts val="0"/>
              </a:spcAft>
              <a:buClr>
                <a:srgbClr val="000000"/>
              </a:buClr>
              <a:buSzPts val="1800"/>
              <a:buFont typeface="Arial"/>
              <a:buChar char="»"/>
              <a:defRPr/>
            </a:lvl4pPr>
            <a:lvl5pPr indent="-342900" lvl="4" marL="2286000" algn="l">
              <a:lnSpc>
                <a:spcPct val="100000"/>
              </a:lnSpc>
              <a:spcBef>
                <a:spcPts val="600"/>
              </a:spcBef>
              <a:spcAft>
                <a:spcPts val="0"/>
              </a:spcAft>
              <a:buClr>
                <a:srgbClr val="000000"/>
              </a:buClr>
              <a:buSzPts val="1800"/>
              <a:buFont typeface="Arial"/>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20" name="Google Shape;220;g327bae6874b_0_1205"/>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2">
    <p:spTree>
      <p:nvGrpSpPr>
        <p:cNvPr id="221" name="Shape 221"/>
        <p:cNvGrpSpPr/>
        <p:nvPr/>
      </p:nvGrpSpPr>
      <p:grpSpPr>
        <a:xfrm>
          <a:off x="0" y="0"/>
          <a:ext cx="0" cy="0"/>
          <a:chOff x="0" y="0"/>
          <a:chExt cx="0" cy="0"/>
        </a:xfrm>
      </p:grpSpPr>
      <p:sp>
        <p:nvSpPr>
          <p:cNvPr id="222" name="Google Shape;222;g327bae6874b_0_1209"/>
          <p:cNvSpPr txBox="1"/>
          <p:nvPr>
            <p:ph type="title"/>
          </p:nvPr>
        </p:nvSpPr>
        <p:spPr>
          <a:xfrm>
            <a:off x="630237" y="365125"/>
            <a:ext cx="7886700" cy="13257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23" name="Google Shape;223;g327bae6874b_0_1209"/>
          <p:cNvSpPr txBox="1"/>
          <p:nvPr>
            <p:ph idx="1" type="body"/>
          </p:nvPr>
        </p:nvSpPr>
        <p:spPr>
          <a:xfrm>
            <a:off x="630237" y="1681163"/>
            <a:ext cx="3868800" cy="823800"/>
          </a:xfrm>
          <a:prstGeom prst="rect">
            <a:avLst/>
          </a:prstGeom>
          <a:noFill/>
          <a:ln>
            <a:noFill/>
          </a:ln>
        </p:spPr>
        <p:txBody>
          <a:bodyPr anchorCtr="0" anchor="b"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2400"/>
              <a:buFont typeface="Arial"/>
              <a:buNone/>
              <a:defRPr b="1" sz="2400"/>
            </a:lvl1pPr>
            <a:lvl2pPr indent="-228600" lvl="1" marL="914400" algn="l">
              <a:lnSpc>
                <a:spcPct val="100000"/>
              </a:lnSpc>
              <a:spcBef>
                <a:spcPts val="600"/>
              </a:spcBef>
              <a:spcAft>
                <a:spcPts val="0"/>
              </a:spcAft>
              <a:buClr>
                <a:srgbClr val="000000"/>
              </a:buClr>
              <a:buSzPts val="2400"/>
              <a:buFont typeface="Arial"/>
              <a:buNone/>
              <a:defRPr b="1" sz="2400"/>
            </a:lvl2pPr>
            <a:lvl3pPr indent="-228600" lvl="2" marL="1371600" algn="l">
              <a:lnSpc>
                <a:spcPct val="100000"/>
              </a:lnSpc>
              <a:spcBef>
                <a:spcPts val="600"/>
              </a:spcBef>
              <a:spcAft>
                <a:spcPts val="0"/>
              </a:spcAft>
              <a:buClr>
                <a:srgbClr val="000000"/>
              </a:buClr>
              <a:buSzPts val="2400"/>
              <a:buFont typeface="Arial"/>
              <a:buNone/>
              <a:defRPr b="1" sz="2400"/>
            </a:lvl3pPr>
            <a:lvl4pPr indent="-228600" lvl="3" marL="1828800" algn="l">
              <a:lnSpc>
                <a:spcPct val="100000"/>
              </a:lnSpc>
              <a:spcBef>
                <a:spcPts val="600"/>
              </a:spcBef>
              <a:spcAft>
                <a:spcPts val="0"/>
              </a:spcAft>
              <a:buClr>
                <a:srgbClr val="000000"/>
              </a:buClr>
              <a:buSzPts val="2400"/>
              <a:buFont typeface="Arial"/>
              <a:buNone/>
              <a:defRPr b="1" sz="2400"/>
            </a:lvl4pPr>
            <a:lvl5pPr indent="-228600" lvl="4" marL="2286000" algn="l">
              <a:lnSpc>
                <a:spcPct val="100000"/>
              </a:lnSpc>
              <a:spcBef>
                <a:spcPts val="600"/>
              </a:spcBef>
              <a:spcAft>
                <a:spcPts val="0"/>
              </a:spcAft>
              <a:buClr>
                <a:srgbClr val="000000"/>
              </a:buClr>
              <a:buSzPts val="2400"/>
              <a:buFont typeface="Arial"/>
              <a:buNone/>
              <a:defRPr b="1" sz="24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24" name="Google Shape;224;g327bae6874b_0_1209"/>
          <p:cNvSpPr txBox="1"/>
          <p:nvPr>
            <p:ph idx="2" type="body"/>
          </p:nvPr>
        </p:nvSpPr>
        <p:spPr>
          <a:xfrm>
            <a:off x="4629150" y="1681163"/>
            <a:ext cx="3887700" cy="823800"/>
          </a:xfrm>
          <a:prstGeom prst="rect">
            <a:avLst/>
          </a:prstGeom>
          <a:noFill/>
          <a:ln>
            <a:noFill/>
          </a:ln>
        </p:spPr>
        <p:txBody>
          <a:bodyPr anchorCtr="0" anchor="b"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25" name="Google Shape;225;g327bae6874b_0_1209"/>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226" name="Shape 226"/>
        <p:cNvGrpSpPr/>
        <p:nvPr/>
      </p:nvGrpSpPr>
      <p:grpSpPr>
        <a:xfrm>
          <a:off x="0" y="0"/>
          <a:ext cx="0" cy="0"/>
          <a:chOff x="0" y="0"/>
          <a:chExt cx="0" cy="0"/>
        </a:xfrm>
      </p:grpSpPr>
      <p:sp>
        <p:nvSpPr>
          <p:cNvPr id="227" name="Google Shape;227;g327bae6874b_0_1214"/>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28" name="Google Shape;228;g327bae6874b_0_1214"/>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spTree>
      <p:nvGrpSpPr>
        <p:cNvPr id="229" name="Shape 229"/>
        <p:cNvGrpSpPr/>
        <p:nvPr/>
      </p:nvGrpSpPr>
      <p:grpSpPr>
        <a:xfrm>
          <a:off x="0" y="0"/>
          <a:ext cx="0" cy="0"/>
          <a:chOff x="0" y="0"/>
          <a:chExt cx="0" cy="0"/>
        </a:xfrm>
      </p:grpSpPr>
      <p:sp>
        <p:nvSpPr>
          <p:cNvPr id="230" name="Google Shape;230;g327bae6874b_0_1217"/>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2">
    <p:spTree>
      <p:nvGrpSpPr>
        <p:cNvPr id="231" name="Shape 231"/>
        <p:cNvGrpSpPr/>
        <p:nvPr/>
      </p:nvGrpSpPr>
      <p:grpSpPr>
        <a:xfrm>
          <a:off x="0" y="0"/>
          <a:ext cx="0" cy="0"/>
          <a:chOff x="0" y="0"/>
          <a:chExt cx="0" cy="0"/>
        </a:xfrm>
      </p:grpSpPr>
      <p:sp>
        <p:nvSpPr>
          <p:cNvPr id="232" name="Google Shape;232;g327bae6874b_0_1219"/>
          <p:cNvSpPr txBox="1"/>
          <p:nvPr>
            <p:ph type="title"/>
          </p:nvPr>
        </p:nvSpPr>
        <p:spPr>
          <a:xfrm>
            <a:off x="630237" y="457200"/>
            <a:ext cx="2949600" cy="16002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3200"/>
              <a:buFont typeface="Arial"/>
              <a:buNone/>
              <a:defRPr sz="3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33" name="Google Shape;233;g327bae6874b_0_1219"/>
          <p:cNvSpPr txBox="1"/>
          <p:nvPr>
            <p:ph idx="1" type="body"/>
          </p:nvPr>
        </p:nvSpPr>
        <p:spPr>
          <a:xfrm>
            <a:off x="3887787" y="987425"/>
            <a:ext cx="4629300" cy="4873500"/>
          </a:xfrm>
          <a:prstGeom prst="rect">
            <a:avLst/>
          </a:prstGeom>
          <a:noFill/>
          <a:ln>
            <a:noFill/>
          </a:ln>
        </p:spPr>
        <p:txBody>
          <a:bodyPr anchorCtr="0" anchor="t" bIns="50800" lIns="50800" spcFirstLastPara="1" rIns="50800" wrap="square" tIns="50800">
            <a:noAutofit/>
          </a:bodyPr>
          <a:lstStyle>
            <a:lvl1pPr indent="-431800" lvl="0" marL="457200" algn="l">
              <a:lnSpc>
                <a:spcPct val="100000"/>
              </a:lnSpc>
              <a:spcBef>
                <a:spcPts val="600"/>
              </a:spcBef>
              <a:spcAft>
                <a:spcPts val="0"/>
              </a:spcAft>
              <a:buClr>
                <a:srgbClr val="000000"/>
              </a:buClr>
              <a:buSzPts val="3200"/>
              <a:buFont typeface="Arial"/>
              <a:buChar char="•"/>
              <a:defRPr sz="3200"/>
            </a:lvl1pPr>
            <a:lvl2pPr indent="-431800" lvl="1" marL="914400" algn="l">
              <a:lnSpc>
                <a:spcPct val="100000"/>
              </a:lnSpc>
              <a:spcBef>
                <a:spcPts val="600"/>
              </a:spcBef>
              <a:spcAft>
                <a:spcPts val="0"/>
              </a:spcAft>
              <a:buClr>
                <a:srgbClr val="000000"/>
              </a:buClr>
              <a:buSzPts val="3200"/>
              <a:buFont typeface="Arial"/>
              <a:buChar char="•"/>
              <a:defRPr sz="3200"/>
            </a:lvl2pPr>
            <a:lvl3pPr indent="-431800" lvl="2" marL="1371600" algn="l">
              <a:lnSpc>
                <a:spcPct val="100000"/>
              </a:lnSpc>
              <a:spcBef>
                <a:spcPts val="600"/>
              </a:spcBef>
              <a:spcAft>
                <a:spcPts val="0"/>
              </a:spcAft>
              <a:buClr>
                <a:srgbClr val="000000"/>
              </a:buClr>
              <a:buSzPts val="3200"/>
              <a:buFont typeface="Arial"/>
              <a:buChar char="–"/>
              <a:defRPr sz="3200"/>
            </a:lvl3pPr>
            <a:lvl4pPr indent="-431800" lvl="3" marL="1828800" algn="l">
              <a:lnSpc>
                <a:spcPct val="100000"/>
              </a:lnSpc>
              <a:spcBef>
                <a:spcPts val="600"/>
              </a:spcBef>
              <a:spcAft>
                <a:spcPts val="0"/>
              </a:spcAft>
              <a:buClr>
                <a:srgbClr val="000000"/>
              </a:buClr>
              <a:buSzPts val="3200"/>
              <a:buFont typeface="Arial"/>
              <a:buChar char="»"/>
              <a:defRPr sz="3200"/>
            </a:lvl4pPr>
            <a:lvl5pPr indent="-431800" lvl="4" marL="2286000" algn="l">
              <a:lnSpc>
                <a:spcPct val="100000"/>
              </a:lnSpc>
              <a:spcBef>
                <a:spcPts val="600"/>
              </a:spcBef>
              <a:spcAft>
                <a:spcPts val="0"/>
              </a:spcAft>
              <a:buClr>
                <a:srgbClr val="000000"/>
              </a:buClr>
              <a:buSzPts val="3200"/>
              <a:buFont typeface="Arial"/>
              <a:buChar char="»"/>
              <a:defRPr sz="32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34" name="Google Shape;234;g327bae6874b_0_1219"/>
          <p:cNvSpPr txBox="1"/>
          <p:nvPr>
            <p:ph idx="2" type="body"/>
          </p:nvPr>
        </p:nvSpPr>
        <p:spPr>
          <a:xfrm>
            <a:off x="630237" y="2057400"/>
            <a:ext cx="2949600" cy="3811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800"/>
              <a:buNone/>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35" name="Google Shape;235;g327bae6874b_0_1219"/>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2">
    <p:spTree>
      <p:nvGrpSpPr>
        <p:cNvPr id="236" name="Shape 236"/>
        <p:cNvGrpSpPr/>
        <p:nvPr/>
      </p:nvGrpSpPr>
      <p:grpSpPr>
        <a:xfrm>
          <a:off x="0" y="0"/>
          <a:ext cx="0" cy="0"/>
          <a:chOff x="0" y="0"/>
          <a:chExt cx="0" cy="0"/>
        </a:xfrm>
      </p:grpSpPr>
      <p:sp>
        <p:nvSpPr>
          <p:cNvPr id="237" name="Google Shape;237;g327bae6874b_0_1224"/>
          <p:cNvSpPr txBox="1"/>
          <p:nvPr>
            <p:ph type="title"/>
          </p:nvPr>
        </p:nvSpPr>
        <p:spPr>
          <a:xfrm>
            <a:off x="630237" y="457200"/>
            <a:ext cx="2949600" cy="1600200"/>
          </a:xfrm>
          <a:prstGeom prst="rect">
            <a:avLst/>
          </a:prstGeom>
          <a:noFill/>
          <a:ln>
            <a:noFill/>
          </a:ln>
        </p:spPr>
        <p:txBody>
          <a:bodyPr anchorCtr="0" anchor="b" bIns="50800" lIns="50800" spcFirstLastPara="1" rIns="50800" wrap="square" tIns="50800">
            <a:noAutofit/>
          </a:bodyPr>
          <a:lstStyle>
            <a:lvl1pPr lvl="0" algn="l">
              <a:lnSpc>
                <a:spcPct val="100000"/>
              </a:lnSpc>
              <a:spcBef>
                <a:spcPts val="0"/>
              </a:spcBef>
              <a:spcAft>
                <a:spcPts val="0"/>
              </a:spcAft>
              <a:buClr>
                <a:srgbClr val="000000"/>
              </a:buClr>
              <a:buSzPts val="3200"/>
              <a:buFont typeface="Arial"/>
              <a:buNone/>
              <a:defRPr sz="3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38" name="Google Shape;238;g327bae6874b_0_1224"/>
          <p:cNvSpPr/>
          <p:nvPr>
            <p:ph idx="2" type="pic"/>
          </p:nvPr>
        </p:nvSpPr>
        <p:spPr>
          <a:xfrm>
            <a:off x="3887787" y="987425"/>
            <a:ext cx="4629300" cy="48735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239" name="Google Shape;239;g327bae6874b_0_1224"/>
          <p:cNvSpPr txBox="1"/>
          <p:nvPr>
            <p:ph idx="1" type="body"/>
          </p:nvPr>
        </p:nvSpPr>
        <p:spPr>
          <a:xfrm>
            <a:off x="630237" y="2057400"/>
            <a:ext cx="2949600" cy="3811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600"/>
              </a:spcBef>
              <a:spcAft>
                <a:spcPts val="0"/>
              </a:spcAft>
              <a:buClr>
                <a:srgbClr val="000000"/>
              </a:buClr>
              <a:buSzPts val="1600"/>
              <a:buFont typeface="Arial"/>
              <a:buNone/>
              <a:defRPr sz="1600"/>
            </a:lvl1pPr>
            <a:lvl2pPr indent="-228600" lvl="1" marL="914400" algn="l">
              <a:lnSpc>
                <a:spcPct val="100000"/>
              </a:lnSpc>
              <a:spcBef>
                <a:spcPts val="600"/>
              </a:spcBef>
              <a:spcAft>
                <a:spcPts val="0"/>
              </a:spcAft>
              <a:buClr>
                <a:srgbClr val="000000"/>
              </a:buClr>
              <a:buSzPts val="1600"/>
              <a:buFont typeface="Arial"/>
              <a:buNone/>
              <a:defRPr sz="1600"/>
            </a:lvl2pPr>
            <a:lvl3pPr indent="-228600" lvl="2" marL="1371600" algn="l">
              <a:lnSpc>
                <a:spcPct val="100000"/>
              </a:lnSpc>
              <a:spcBef>
                <a:spcPts val="600"/>
              </a:spcBef>
              <a:spcAft>
                <a:spcPts val="0"/>
              </a:spcAft>
              <a:buClr>
                <a:srgbClr val="000000"/>
              </a:buClr>
              <a:buSzPts val="1600"/>
              <a:buFont typeface="Arial"/>
              <a:buNone/>
              <a:defRPr sz="1600"/>
            </a:lvl3pPr>
            <a:lvl4pPr indent="-228600" lvl="3" marL="1828800" algn="l">
              <a:lnSpc>
                <a:spcPct val="100000"/>
              </a:lnSpc>
              <a:spcBef>
                <a:spcPts val="600"/>
              </a:spcBef>
              <a:spcAft>
                <a:spcPts val="0"/>
              </a:spcAft>
              <a:buClr>
                <a:srgbClr val="000000"/>
              </a:buClr>
              <a:buSzPts val="1600"/>
              <a:buFont typeface="Arial"/>
              <a:buNone/>
              <a:defRPr sz="1600"/>
            </a:lvl4pPr>
            <a:lvl5pPr indent="-228600" lvl="4" marL="2286000" algn="l">
              <a:lnSpc>
                <a:spcPct val="100000"/>
              </a:lnSpc>
              <a:spcBef>
                <a:spcPts val="600"/>
              </a:spcBef>
              <a:spcAft>
                <a:spcPts val="0"/>
              </a:spcAft>
              <a:buClr>
                <a:srgbClr val="000000"/>
              </a:buClr>
              <a:buSzPts val="1600"/>
              <a:buFont typeface="Arial"/>
              <a:buNone/>
              <a:defRPr sz="1600"/>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40" name="Google Shape;240;g327bae6874b_0_1224"/>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1pPr>
            <a:lvl2pPr indent="0" lvl="1"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2pPr>
            <a:lvl3pPr indent="0" lvl="2"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3pPr>
            <a:lvl4pPr indent="0" lvl="3"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4pPr>
            <a:lvl5pPr indent="0" lvl="4"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5pPr>
            <a:lvl6pPr indent="0" lvl="5"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6pPr>
            <a:lvl7pPr indent="0" lvl="6"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7pPr>
            <a:lvl8pPr indent="0" lvl="7"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8pPr>
            <a:lvl9pPr indent="0" lvl="8" marL="0" algn="ctr">
              <a:lnSpc>
                <a:spcPct val="100000"/>
              </a:lnSpc>
              <a:spcBef>
                <a:spcPts val="0"/>
              </a:spcBef>
              <a:spcAft>
                <a:spcPts val="0"/>
              </a:spcAft>
              <a:buClr>
                <a:srgbClr val="000000"/>
              </a:buClr>
              <a:buSzPts val="1400"/>
              <a:buFont typeface="Times New Roman"/>
              <a:buNone/>
              <a:defRPr sz="1400">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41" name="Shape 241"/>
        <p:cNvGrpSpPr/>
        <p:nvPr/>
      </p:nvGrpSpPr>
      <p:grpSpPr>
        <a:xfrm>
          <a:off x="0" y="0"/>
          <a:ext cx="0" cy="0"/>
          <a:chOff x="0" y="0"/>
          <a:chExt cx="0" cy="0"/>
        </a:xfrm>
      </p:grpSpPr>
      <p:sp>
        <p:nvSpPr>
          <p:cNvPr id="242" name="Google Shape;242;g327bae6874b_0_1229"/>
          <p:cNvSpPr txBox="1"/>
          <p:nvPr>
            <p:ph type="title"/>
          </p:nvPr>
        </p:nvSpPr>
        <p:spPr>
          <a:xfrm>
            <a:off x="127950" y="256233"/>
            <a:ext cx="8888100" cy="763500"/>
          </a:xfrm>
          <a:prstGeom prst="rect">
            <a:avLst/>
          </a:prstGeom>
          <a:ln>
            <a:noFill/>
          </a:ln>
        </p:spPr>
        <p:txBody>
          <a:bodyPr anchorCtr="0" anchor="b" bIns="50800" lIns="50800" spcFirstLastPara="1" rIns="50800" wrap="square" tIns="5080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43" name="Google Shape;243;g327bae6874b_0_1229"/>
          <p:cNvSpPr txBox="1"/>
          <p:nvPr>
            <p:ph idx="1" type="body"/>
          </p:nvPr>
        </p:nvSpPr>
        <p:spPr>
          <a:xfrm>
            <a:off x="223800" y="1019833"/>
            <a:ext cx="8696400" cy="5674500"/>
          </a:xfrm>
          <a:prstGeom prst="rect">
            <a:avLst/>
          </a:prstGeom>
          <a:solidFill>
            <a:srgbClr val="FFFFFF">
              <a:alpha val="60000"/>
            </a:srgbClr>
          </a:solidFill>
          <a:ln>
            <a:noFill/>
          </a:ln>
        </p:spPr>
        <p:txBody>
          <a:bodyPr anchorCtr="0" anchor="t" bIns="50800" lIns="50800" spcFirstLastPara="1" rIns="50800" wrap="square" tIns="50800">
            <a:noAutofit/>
          </a:bodyPr>
          <a:lstStyle>
            <a:lvl1pPr indent="-228600" lvl="0" marL="457200">
              <a:spcBef>
                <a:spcPts val="600"/>
              </a:spcBef>
              <a:spcAft>
                <a:spcPts val="0"/>
              </a:spcAft>
              <a:buClr>
                <a:srgbClr val="000000"/>
              </a:buClr>
              <a:buSzPts val="2400"/>
              <a:buNone/>
              <a:defRPr sz="2400">
                <a:solidFill>
                  <a:srgbClr val="000000"/>
                </a:solidFill>
              </a:defRPr>
            </a:lvl1pPr>
            <a:lvl2pPr indent="-342900" lvl="1" marL="914400">
              <a:spcBef>
                <a:spcPts val="600"/>
              </a:spcBef>
              <a:spcAft>
                <a:spcPts val="0"/>
              </a:spcAft>
              <a:buClr>
                <a:srgbClr val="000000"/>
              </a:buClr>
              <a:buSzPts val="1800"/>
              <a:buChar char="•"/>
              <a:defRPr sz="1800">
                <a:solidFill>
                  <a:srgbClr val="000000"/>
                </a:solidFill>
              </a:defRPr>
            </a:lvl2pPr>
            <a:lvl3pPr indent="-406400" lvl="2" marL="1371600">
              <a:spcBef>
                <a:spcPts val="600"/>
              </a:spcBef>
              <a:spcAft>
                <a:spcPts val="0"/>
              </a:spcAft>
              <a:buClr>
                <a:srgbClr val="000000"/>
              </a:buClr>
              <a:buSzPts val="2800"/>
              <a:buChar char="–"/>
              <a:defRPr>
                <a:solidFill>
                  <a:srgbClr val="000000"/>
                </a:solidFill>
              </a:defRPr>
            </a:lvl3pPr>
            <a:lvl4pPr indent="-406400" lvl="3" marL="1828800">
              <a:spcBef>
                <a:spcPts val="600"/>
              </a:spcBef>
              <a:spcAft>
                <a:spcPts val="0"/>
              </a:spcAft>
              <a:buClr>
                <a:srgbClr val="000000"/>
              </a:buClr>
              <a:buSzPts val="2800"/>
              <a:buChar char="»"/>
              <a:defRPr>
                <a:solidFill>
                  <a:srgbClr val="000000"/>
                </a:solidFill>
              </a:defRPr>
            </a:lvl4pPr>
            <a:lvl5pPr indent="-406400" lvl="4" marL="2286000">
              <a:spcBef>
                <a:spcPts val="600"/>
              </a:spcBef>
              <a:spcAft>
                <a:spcPts val="0"/>
              </a:spcAft>
              <a:buClr>
                <a:srgbClr val="000000"/>
              </a:buClr>
              <a:buSzPts val="2800"/>
              <a:buChar char="»"/>
              <a:defRPr>
                <a:solidFill>
                  <a:srgbClr val="000000"/>
                </a:solidFill>
              </a:defRPr>
            </a:lvl5pPr>
            <a:lvl6pPr indent="-406400" lvl="5" marL="2743200">
              <a:spcBef>
                <a:spcPts val="600"/>
              </a:spcBef>
              <a:spcAft>
                <a:spcPts val="0"/>
              </a:spcAft>
              <a:buClr>
                <a:srgbClr val="000000"/>
              </a:buClr>
              <a:buSzPts val="2800"/>
              <a:buChar char="•"/>
              <a:defRPr>
                <a:solidFill>
                  <a:srgbClr val="000000"/>
                </a:solidFill>
              </a:defRPr>
            </a:lvl6pPr>
            <a:lvl7pPr indent="-406400" lvl="6" marL="3200400">
              <a:spcBef>
                <a:spcPts val="600"/>
              </a:spcBef>
              <a:spcAft>
                <a:spcPts val="0"/>
              </a:spcAft>
              <a:buClr>
                <a:srgbClr val="000000"/>
              </a:buClr>
              <a:buSzPts val="2800"/>
              <a:buChar char="•"/>
              <a:defRPr>
                <a:solidFill>
                  <a:srgbClr val="000000"/>
                </a:solidFill>
              </a:defRPr>
            </a:lvl7pPr>
            <a:lvl8pPr indent="-406400" lvl="7" marL="3657600">
              <a:spcBef>
                <a:spcPts val="600"/>
              </a:spcBef>
              <a:spcAft>
                <a:spcPts val="0"/>
              </a:spcAft>
              <a:buClr>
                <a:srgbClr val="000000"/>
              </a:buClr>
              <a:buSzPts val="2800"/>
              <a:buChar char="•"/>
              <a:defRPr>
                <a:solidFill>
                  <a:srgbClr val="000000"/>
                </a:solidFill>
              </a:defRPr>
            </a:lvl8pPr>
            <a:lvl9pPr indent="-406400" lvl="8" marL="4114800">
              <a:spcBef>
                <a:spcPts val="600"/>
              </a:spcBef>
              <a:spcAft>
                <a:spcPts val="0"/>
              </a:spcAft>
              <a:buClr>
                <a:srgbClr val="000000"/>
              </a:buClr>
              <a:buSzPts val="2800"/>
              <a:buChar char="•"/>
              <a:defRPr>
                <a:solidFill>
                  <a:srgbClr val="000000"/>
                </a:solidFill>
              </a:defRPr>
            </a:lvl9pPr>
          </a:lstStyle>
          <a:p/>
        </p:txBody>
      </p:sp>
      <p:sp>
        <p:nvSpPr>
          <p:cNvPr id="244" name="Google Shape;244;g327bae6874b_0_1229"/>
          <p:cNvSpPr txBox="1"/>
          <p:nvPr>
            <p:ph idx="12" type="sldNum"/>
          </p:nvPr>
        </p:nvSpPr>
        <p:spPr>
          <a:xfrm>
            <a:off x="8472458" y="6217622"/>
            <a:ext cx="548700" cy="524700"/>
          </a:xfrm>
          <a:prstGeom prst="rect">
            <a:avLst/>
          </a:prstGeom>
        </p:spPr>
        <p:txBody>
          <a:bodyPr anchorCtr="0" anchor="t" bIns="45700" lIns="45700" spcFirstLastPara="1" rIns="45700"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cxnSp>
        <p:nvCxnSpPr>
          <p:cNvPr id="245" name="Google Shape;245;g327bae6874b_0_1229"/>
          <p:cNvCxnSpPr/>
          <p:nvPr/>
        </p:nvCxnSpPr>
        <p:spPr>
          <a:xfrm>
            <a:off x="223801" y="897915"/>
            <a:ext cx="8696400" cy="0"/>
          </a:xfrm>
          <a:prstGeom prst="straightConnector1">
            <a:avLst/>
          </a:prstGeom>
          <a:noFill/>
          <a:ln cap="flat" cmpd="sng" w="28575">
            <a:solidFill>
              <a:srgbClr val="000000"/>
            </a:solidFill>
            <a:prstDash val="solid"/>
            <a:round/>
            <a:headEnd len="med" w="med" type="none"/>
            <a:tailEnd len="med" w="med" type="none"/>
          </a:ln>
        </p:spPr>
      </p:cxnSp>
      <p:sp>
        <p:nvSpPr>
          <p:cNvPr id="246" name="Google Shape;246;g327bae6874b_0_1229"/>
          <p:cNvSpPr txBox="1"/>
          <p:nvPr>
            <p:ph idx="2" type="title"/>
          </p:nvPr>
        </p:nvSpPr>
        <p:spPr>
          <a:xfrm>
            <a:off x="229500" y="6390200"/>
            <a:ext cx="8685000" cy="313200"/>
          </a:xfrm>
          <a:prstGeom prst="rect">
            <a:avLst/>
          </a:prstGeom>
        </p:spPr>
        <p:txBody>
          <a:bodyPr anchorCtr="0" anchor="t" bIns="50800" lIns="50800" spcFirstLastPara="1" rIns="50800" wrap="square" tIns="50800">
            <a:noAutofit/>
          </a:bodyPr>
          <a:lstStyle>
            <a:lvl1pPr lvl="0">
              <a:spcBef>
                <a:spcPts val="0"/>
              </a:spcBef>
              <a:spcAft>
                <a:spcPts val="0"/>
              </a:spcAft>
              <a:buNone/>
              <a:defRPr sz="800"/>
            </a:lvl1pPr>
            <a:lvl2pPr lvl="1">
              <a:spcBef>
                <a:spcPts val="0"/>
              </a:spcBef>
              <a:spcAft>
                <a:spcPts val="0"/>
              </a:spcAft>
              <a:buNone/>
              <a:defRPr sz="800"/>
            </a:lvl2pPr>
            <a:lvl3pPr lvl="2">
              <a:spcBef>
                <a:spcPts val="0"/>
              </a:spcBef>
              <a:spcAft>
                <a:spcPts val="0"/>
              </a:spcAft>
              <a:buNone/>
              <a:defRPr sz="800"/>
            </a:lvl3pPr>
            <a:lvl4pPr lvl="3">
              <a:spcBef>
                <a:spcPts val="0"/>
              </a:spcBef>
              <a:spcAft>
                <a:spcPts val="0"/>
              </a:spcAft>
              <a:buNone/>
              <a:defRPr sz="800"/>
            </a:lvl4pPr>
            <a:lvl5pPr lvl="4">
              <a:spcBef>
                <a:spcPts val="0"/>
              </a:spcBef>
              <a:spcAft>
                <a:spcPts val="0"/>
              </a:spcAft>
              <a:buNone/>
              <a:defRPr sz="800"/>
            </a:lvl5pPr>
            <a:lvl6pPr lvl="5">
              <a:spcBef>
                <a:spcPts val="0"/>
              </a:spcBef>
              <a:spcAft>
                <a:spcPts val="0"/>
              </a:spcAft>
              <a:buNone/>
              <a:defRPr sz="800"/>
            </a:lvl6pPr>
            <a:lvl7pPr lvl="6">
              <a:spcBef>
                <a:spcPts val="0"/>
              </a:spcBef>
              <a:spcAft>
                <a:spcPts val="0"/>
              </a:spcAft>
              <a:buNone/>
              <a:defRPr sz="800"/>
            </a:lvl7pPr>
            <a:lvl8pPr lvl="7">
              <a:spcBef>
                <a:spcPts val="0"/>
              </a:spcBef>
              <a:spcAft>
                <a:spcPts val="0"/>
              </a:spcAft>
              <a:buNone/>
              <a:defRPr sz="800"/>
            </a:lvl8pPr>
            <a:lvl9pPr lvl="8">
              <a:spcBef>
                <a:spcPts val="0"/>
              </a:spcBef>
              <a:spcAft>
                <a:spcPts val="0"/>
              </a:spcAft>
              <a:buNone/>
              <a:defRPr sz="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7" name="Shape 247"/>
        <p:cNvGrpSpPr/>
        <p:nvPr/>
      </p:nvGrpSpPr>
      <p:grpSpPr>
        <a:xfrm>
          <a:off x="0" y="0"/>
          <a:ext cx="0" cy="0"/>
          <a:chOff x="0" y="0"/>
          <a:chExt cx="0" cy="0"/>
        </a:xfrm>
      </p:grpSpPr>
      <p:sp>
        <p:nvSpPr>
          <p:cNvPr id="248" name="Google Shape;248;g327bae6874b_0_1235"/>
          <p:cNvSpPr txBox="1"/>
          <p:nvPr>
            <p:ph type="title"/>
          </p:nvPr>
        </p:nvSpPr>
        <p:spPr>
          <a:xfrm>
            <a:off x="127950" y="256233"/>
            <a:ext cx="8888100" cy="763500"/>
          </a:xfrm>
          <a:prstGeom prst="rect">
            <a:avLst/>
          </a:prstGeom>
          <a:ln>
            <a:noFill/>
          </a:ln>
        </p:spPr>
        <p:txBody>
          <a:bodyPr anchorCtr="0" anchor="b" bIns="50800" lIns="50800" spcFirstLastPara="1" rIns="50800" wrap="square" tIns="5080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49" name="Google Shape;249;g327bae6874b_0_1235"/>
          <p:cNvSpPr txBox="1"/>
          <p:nvPr>
            <p:ph idx="1" type="body"/>
          </p:nvPr>
        </p:nvSpPr>
        <p:spPr>
          <a:xfrm>
            <a:off x="223800" y="1019833"/>
            <a:ext cx="8696400" cy="5674500"/>
          </a:xfrm>
          <a:prstGeom prst="rect">
            <a:avLst/>
          </a:prstGeom>
          <a:solidFill>
            <a:srgbClr val="FFFFFF">
              <a:alpha val="60000"/>
            </a:srgbClr>
          </a:solidFill>
          <a:ln>
            <a:noFill/>
          </a:ln>
        </p:spPr>
        <p:txBody>
          <a:bodyPr anchorCtr="0" anchor="t" bIns="50800" lIns="50800" spcFirstLastPara="1" rIns="50800" wrap="square" tIns="50800">
            <a:noAutofit/>
          </a:bodyPr>
          <a:lstStyle>
            <a:lvl1pPr indent="-381000" lvl="0" marL="457200">
              <a:spcBef>
                <a:spcPts val="600"/>
              </a:spcBef>
              <a:spcAft>
                <a:spcPts val="0"/>
              </a:spcAft>
              <a:buClr>
                <a:srgbClr val="000000"/>
              </a:buClr>
              <a:buSzPts val="2400"/>
              <a:buChar char="●"/>
              <a:defRPr sz="2400">
                <a:solidFill>
                  <a:srgbClr val="000000"/>
                </a:solidFill>
              </a:defRPr>
            </a:lvl1pPr>
            <a:lvl2pPr indent="-342900" lvl="1" marL="914400">
              <a:spcBef>
                <a:spcPts val="600"/>
              </a:spcBef>
              <a:spcAft>
                <a:spcPts val="0"/>
              </a:spcAft>
              <a:buClr>
                <a:srgbClr val="000000"/>
              </a:buClr>
              <a:buSzPts val="1800"/>
              <a:buChar char="○"/>
              <a:defRPr sz="1800">
                <a:solidFill>
                  <a:srgbClr val="000000"/>
                </a:solidFill>
              </a:defRPr>
            </a:lvl2pPr>
            <a:lvl3pPr indent="-406400" lvl="2" marL="1371600">
              <a:spcBef>
                <a:spcPts val="600"/>
              </a:spcBef>
              <a:spcAft>
                <a:spcPts val="0"/>
              </a:spcAft>
              <a:buClr>
                <a:srgbClr val="000000"/>
              </a:buClr>
              <a:buSzPts val="2800"/>
              <a:buChar char="■"/>
              <a:defRPr>
                <a:solidFill>
                  <a:srgbClr val="000000"/>
                </a:solidFill>
              </a:defRPr>
            </a:lvl3pPr>
            <a:lvl4pPr indent="-406400" lvl="3" marL="1828800">
              <a:spcBef>
                <a:spcPts val="600"/>
              </a:spcBef>
              <a:spcAft>
                <a:spcPts val="0"/>
              </a:spcAft>
              <a:buClr>
                <a:srgbClr val="000000"/>
              </a:buClr>
              <a:buSzPts val="2800"/>
              <a:buChar char="●"/>
              <a:defRPr>
                <a:solidFill>
                  <a:srgbClr val="000000"/>
                </a:solidFill>
              </a:defRPr>
            </a:lvl4pPr>
            <a:lvl5pPr indent="-406400" lvl="4" marL="2286000">
              <a:spcBef>
                <a:spcPts val="600"/>
              </a:spcBef>
              <a:spcAft>
                <a:spcPts val="0"/>
              </a:spcAft>
              <a:buClr>
                <a:srgbClr val="000000"/>
              </a:buClr>
              <a:buSzPts val="2800"/>
              <a:buChar char="○"/>
              <a:defRPr>
                <a:solidFill>
                  <a:srgbClr val="000000"/>
                </a:solidFill>
              </a:defRPr>
            </a:lvl5pPr>
            <a:lvl6pPr indent="-406400" lvl="5" marL="2743200">
              <a:spcBef>
                <a:spcPts val="600"/>
              </a:spcBef>
              <a:spcAft>
                <a:spcPts val="0"/>
              </a:spcAft>
              <a:buClr>
                <a:srgbClr val="000000"/>
              </a:buClr>
              <a:buSzPts val="2800"/>
              <a:buChar char="■"/>
              <a:defRPr>
                <a:solidFill>
                  <a:srgbClr val="000000"/>
                </a:solidFill>
              </a:defRPr>
            </a:lvl6pPr>
            <a:lvl7pPr indent="-406400" lvl="6" marL="3200400">
              <a:spcBef>
                <a:spcPts val="600"/>
              </a:spcBef>
              <a:spcAft>
                <a:spcPts val="0"/>
              </a:spcAft>
              <a:buClr>
                <a:srgbClr val="000000"/>
              </a:buClr>
              <a:buSzPts val="2800"/>
              <a:buChar char="●"/>
              <a:defRPr>
                <a:solidFill>
                  <a:srgbClr val="000000"/>
                </a:solidFill>
              </a:defRPr>
            </a:lvl7pPr>
            <a:lvl8pPr indent="-406400" lvl="7" marL="3657600">
              <a:spcBef>
                <a:spcPts val="600"/>
              </a:spcBef>
              <a:spcAft>
                <a:spcPts val="0"/>
              </a:spcAft>
              <a:buClr>
                <a:srgbClr val="000000"/>
              </a:buClr>
              <a:buSzPts val="2800"/>
              <a:buChar char="○"/>
              <a:defRPr>
                <a:solidFill>
                  <a:srgbClr val="000000"/>
                </a:solidFill>
              </a:defRPr>
            </a:lvl8pPr>
            <a:lvl9pPr indent="-406400" lvl="8" marL="4114800">
              <a:spcBef>
                <a:spcPts val="600"/>
              </a:spcBef>
              <a:spcAft>
                <a:spcPts val="0"/>
              </a:spcAft>
              <a:buClr>
                <a:srgbClr val="000000"/>
              </a:buClr>
              <a:buSzPts val="2800"/>
              <a:buChar char="■"/>
              <a:defRPr>
                <a:solidFill>
                  <a:srgbClr val="000000"/>
                </a:solidFill>
              </a:defRPr>
            </a:lvl9pPr>
          </a:lstStyle>
          <a:p/>
        </p:txBody>
      </p:sp>
      <p:sp>
        <p:nvSpPr>
          <p:cNvPr id="250" name="Google Shape;250;g327bae6874b_0_1235"/>
          <p:cNvSpPr txBox="1"/>
          <p:nvPr>
            <p:ph idx="12" type="sldNum"/>
          </p:nvPr>
        </p:nvSpPr>
        <p:spPr>
          <a:xfrm>
            <a:off x="8472458" y="6217622"/>
            <a:ext cx="548700" cy="524700"/>
          </a:xfrm>
          <a:prstGeom prst="rect">
            <a:avLst/>
          </a:prstGeom>
        </p:spPr>
        <p:txBody>
          <a:bodyPr anchorCtr="0" anchor="t" bIns="45700" lIns="45700" spcFirstLastPara="1" rIns="45700"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cxnSp>
        <p:nvCxnSpPr>
          <p:cNvPr id="251" name="Google Shape;251;g327bae6874b_0_1235"/>
          <p:cNvCxnSpPr/>
          <p:nvPr/>
        </p:nvCxnSpPr>
        <p:spPr>
          <a:xfrm>
            <a:off x="223801" y="897915"/>
            <a:ext cx="8696400" cy="0"/>
          </a:xfrm>
          <a:prstGeom prst="straightConnector1">
            <a:avLst/>
          </a:prstGeom>
          <a:noFill/>
          <a:ln cap="flat" cmpd="sng" w="28575">
            <a:solidFill>
              <a:srgbClr val="000000"/>
            </a:solidFill>
            <a:prstDash val="solid"/>
            <a:round/>
            <a:headEnd len="med" w="med" type="none"/>
            <a:tailEnd len="med" w="med" type="none"/>
          </a:ln>
        </p:spPr>
      </p:cxnSp>
      <p:sp>
        <p:nvSpPr>
          <p:cNvPr id="252" name="Google Shape;252;g327bae6874b_0_1235"/>
          <p:cNvSpPr txBox="1"/>
          <p:nvPr>
            <p:ph idx="2" type="title"/>
          </p:nvPr>
        </p:nvSpPr>
        <p:spPr>
          <a:xfrm>
            <a:off x="223800" y="6381033"/>
            <a:ext cx="8696400" cy="313200"/>
          </a:xfrm>
          <a:prstGeom prst="rect">
            <a:avLst/>
          </a:prstGeom>
        </p:spPr>
        <p:txBody>
          <a:bodyPr anchorCtr="0" anchor="t" bIns="50800" lIns="50800" spcFirstLastPara="1" rIns="50800" wrap="square" tIns="50800">
            <a:noAutofit/>
          </a:bodyPr>
          <a:lstStyle>
            <a:lvl1pPr lvl="0">
              <a:spcBef>
                <a:spcPts val="0"/>
              </a:spcBef>
              <a:spcAft>
                <a:spcPts val="0"/>
              </a:spcAft>
              <a:buNone/>
              <a:defRPr sz="800"/>
            </a:lvl1pPr>
            <a:lvl2pPr lvl="1">
              <a:spcBef>
                <a:spcPts val="0"/>
              </a:spcBef>
              <a:spcAft>
                <a:spcPts val="0"/>
              </a:spcAft>
              <a:buNone/>
              <a:defRPr sz="800"/>
            </a:lvl2pPr>
            <a:lvl3pPr lvl="2">
              <a:spcBef>
                <a:spcPts val="0"/>
              </a:spcBef>
              <a:spcAft>
                <a:spcPts val="0"/>
              </a:spcAft>
              <a:buNone/>
              <a:defRPr sz="800"/>
            </a:lvl3pPr>
            <a:lvl4pPr lvl="3">
              <a:spcBef>
                <a:spcPts val="0"/>
              </a:spcBef>
              <a:spcAft>
                <a:spcPts val="0"/>
              </a:spcAft>
              <a:buNone/>
              <a:defRPr sz="800"/>
            </a:lvl4pPr>
            <a:lvl5pPr lvl="4">
              <a:spcBef>
                <a:spcPts val="0"/>
              </a:spcBef>
              <a:spcAft>
                <a:spcPts val="0"/>
              </a:spcAft>
              <a:buNone/>
              <a:defRPr sz="800"/>
            </a:lvl5pPr>
            <a:lvl6pPr lvl="5">
              <a:spcBef>
                <a:spcPts val="0"/>
              </a:spcBef>
              <a:spcAft>
                <a:spcPts val="0"/>
              </a:spcAft>
              <a:buNone/>
              <a:defRPr sz="800"/>
            </a:lvl6pPr>
            <a:lvl7pPr lvl="6">
              <a:spcBef>
                <a:spcPts val="0"/>
              </a:spcBef>
              <a:spcAft>
                <a:spcPts val="0"/>
              </a:spcAft>
              <a:buNone/>
              <a:defRPr sz="800"/>
            </a:lvl7pPr>
            <a:lvl8pPr lvl="7">
              <a:spcBef>
                <a:spcPts val="0"/>
              </a:spcBef>
              <a:spcAft>
                <a:spcPts val="0"/>
              </a:spcAft>
              <a:buNone/>
              <a:defRPr sz="800"/>
            </a:lvl8pPr>
            <a:lvl9pPr lvl="8">
              <a:spcBef>
                <a:spcPts val="0"/>
              </a:spcBef>
              <a:spcAft>
                <a:spcPts val="0"/>
              </a:spcAft>
              <a:buNone/>
              <a:defRPr sz="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53" name="Shape 253"/>
        <p:cNvGrpSpPr/>
        <p:nvPr/>
      </p:nvGrpSpPr>
      <p:grpSpPr>
        <a:xfrm>
          <a:off x="0" y="0"/>
          <a:ext cx="0" cy="0"/>
          <a:chOff x="0" y="0"/>
          <a:chExt cx="0" cy="0"/>
        </a:xfrm>
      </p:grpSpPr>
      <p:sp>
        <p:nvSpPr>
          <p:cNvPr id="254" name="Google Shape;254;g2af47b1605f_0_316"/>
          <p:cNvSpPr txBox="1"/>
          <p:nvPr>
            <p:ph type="title"/>
          </p:nvPr>
        </p:nvSpPr>
        <p:spPr>
          <a:xfrm>
            <a:off x="685800" y="76200"/>
            <a:ext cx="7772400" cy="838200"/>
          </a:xfrm>
          <a:prstGeom prst="rect">
            <a:avLst/>
          </a:prstGeom>
          <a:noFill/>
          <a:ln>
            <a:noFill/>
          </a:ln>
        </p:spPr>
        <p:txBody>
          <a:bodyPr anchorCtr="0" anchor="ctr" bIns="50800" lIns="50800" spcFirstLastPara="1" rIns="91425" wrap="square" tIns="50800">
            <a:noAutofit/>
          </a:bodyPr>
          <a:lstStyle>
            <a:lvl1pPr lvl="0" algn="l">
              <a:spcBef>
                <a:spcPts val="0"/>
              </a:spcBef>
              <a:spcAft>
                <a:spcPts val="0"/>
              </a:spcAft>
              <a:buSzPts val="3400"/>
              <a:buNone/>
              <a:defRPr/>
            </a:lvl1pPr>
            <a:lvl2pPr lvl="1" algn="l">
              <a:spcBef>
                <a:spcPts val="0"/>
              </a:spcBef>
              <a:spcAft>
                <a:spcPts val="0"/>
              </a:spcAft>
              <a:buSzPts val="3400"/>
              <a:buNone/>
              <a:defRPr/>
            </a:lvl2pPr>
            <a:lvl3pPr lvl="2" algn="l">
              <a:spcBef>
                <a:spcPts val="0"/>
              </a:spcBef>
              <a:spcAft>
                <a:spcPts val="0"/>
              </a:spcAft>
              <a:buSzPts val="3400"/>
              <a:buNone/>
              <a:defRPr/>
            </a:lvl3pPr>
            <a:lvl4pPr lvl="3" algn="l">
              <a:spcBef>
                <a:spcPts val="0"/>
              </a:spcBef>
              <a:spcAft>
                <a:spcPts val="0"/>
              </a:spcAft>
              <a:buSzPts val="3400"/>
              <a:buNone/>
              <a:defRPr/>
            </a:lvl4pPr>
            <a:lvl5pPr lvl="4" algn="l">
              <a:spcBef>
                <a:spcPts val="0"/>
              </a:spcBef>
              <a:spcAft>
                <a:spcPts val="0"/>
              </a:spcAft>
              <a:buSzPts val="3400"/>
              <a:buNone/>
              <a:defRPr/>
            </a:lvl5pPr>
            <a:lvl6pPr lvl="5" algn="l">
              <a:spcBef>
                <a:spcPts val="0"/>
              </a:spcBef>
              <a:spcAft>
                <a:spcPts val="0"/>
              </a:spcAft>
              <a:buSzPts val="3400"/>
              <a:buNone/>
              <a:defRPr/>
            </a:lvl6pPr>
            <a:lvl7pPr lvl="6" algn="l">
              <a:spcBef>
                <a:spcPts val="0"/>
              </a:spcBef>
              <a:spcAft>
                <a:spcPts val="0"/>
              </a:spcAft>
              <a:buSzPts val="3400"/>
              <a:buNone/>
              <a:defRPr/>
            </a:lvl7pPr>
            <a:lvl8pPr lvl="7" algn="l">
              <a:spcBef>
                <a:spcPts val="0"/>
              </a:spcBef>
              <a:spcAft>
                <a:spcPts val="0"/>
              </a:spcAft>
              <a:buSzPts val="3400"/>
              <a:buNone/>
              <a:defRPr/>
            </a:lvl8pPr>
            <a:lvl9pPr lvl="8" algn="l">
              <a:spcBef>
                <a:spcPts val="0"/>
              </a:spcBef>
              <a:spcAft>
                <a:spcPts val="0"/>
              </a:spcAft>
              <a:buSzPts val="3400"/>
              <a:buNone/>
              <a:defRPr/>
            </a:lvl9pPr>
          </a:lstStyle>
          <a:p/>
        </p:txBody>
      </p:sp>
      <p:sp>
        <p:nvSpPr>
          <p:cNvPr id="255" name="Google Shape;255;g2af47b1605f_0_316"/>
          <p:cNvSpPr txBox="1"/>
          <p:nvPr>
            <p:ph idx="1" type="body"/>
          </p:nvPr>
        </p:nvSpPr>
        <p:spPr>
          <a:xfrm>
            <a:off x="685800" y="914400"/>
            <a:ext cx="7772400" cy="5943600"/>
          </a:xfrm>
          <a:prstGeom prst="rect">
            <a:avLst/>
          </a:prstGeom>
          <a:noFill/>
          <a:ln>
            <a:noFill/>
          </a:ln>
        </p:spPr>
        <p:txBody>
          <a:bodyPr anchorCtr="0" anchor="t" bIns="50800" lIns="50800" spcFirstLastPara="1" rIns="91425" wrap="square" tIns="50800">
            <a:noAutofit/>
          </a:bodyPr>
          <a:lstStyle>
            <a:lvl1pPr indent="-228600" lvl="0" marL="457200" algn="l">
              <a:spcBef>
                <a:spcPts val="600"/>
              </a:spcBef>
              <a:spcAft>
                <a:spcPts val="0"/>
              </a:spcAft>
              <a:buSzPts val="2800"/>
              <a:buNone/>
              <a:defRPr/>
            </a:lvl1pPr>
            <a:lvl2pPr indent="-342900" lvl="1" marL="914400" algn="l">
              <a:spcBef>
                <a:spcPts val="500"/>
              </a:spcBef>
              <a:spcAft>
                <a:spcPts val="0"/>
              </a:spcAft>
              <a:buClr>
                <a:schemeClr val="dk1"/>
              </a:buClr>
              <a:buSzPts val="1800"/>
              <a:buChar char="•"/>
              <a:defRPr/>
            </a:lvl2pPr>
            <a:lvl3pPr indent="-342900" lvl="2" marL="1371600" algn="l">
              <a:spcBef>
                <a:spcPts val="400"/>
              </a:spcBef>
              <a:spcAft>
                <a:spcPts val="0"/>
              </a:spcAft>
              <a:buClr>
                <a:schemeClr val="dk1"/>
              </a:buClr>
              <a:buSzPts val="1800"/>
              <a:buChar char="–"/>
              <a:defRPr/>
            </a:lvl3pPr>
            <a:lvl4pPr indent="-342900" lvl="3" marL="1828800" algn="l">
              <a:spcBef>
                <a:spcPts val="400"/>
              </a:spcBef>
              <a:spcAft>
                <a:spcPts val="0"/>
              </a:spcAft>
              <a:buClr>
                <a:schemeClr val="dk1"/>
              </a:buClr>
              <a:buSzPts val="1800"/>
              <a:buChar char="»"/>
              <a:defRPr/>
            </a:lvl4pPr>
            <a:lvl5pPr indent="-342900" lvl="4" marL="2286000" algn="l">
              <a:spcBef>
                <a:spcPts val="3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g2af47b1605f_0_316"/>
          <p:cNvSpPr txBox="1"/>
          <p:nvPr>
            <p:ph idx="12" type="sldNum"/>
          </p:nvPr>
        </p:nvSpPr>
        <p:spPr>
          <a:xfrm>
            <a:off x="7359650" y="6248400"/>
            <a:ext cx="292200" cy="292200"/>
          </a:xfrm>
          <a:prstGeom prst="rect">
            <a:avLst/>
          </a:prstGeom>
          <a:noFill/>
          <a:ln>
            <a:noFill/>
          </a:ln>
        </p:spPr>
        <p:txBody>
          <a:bodyPr anchorCtr="0" anchor="t" bIns="45700" lIns="91425" spcFirstLastPara="1" rIns="91425" wrap="square" tIns="45700">
            <a:noAutofit/>
          </a:bodyPr>
          <a:lstStyle>
            <a:lvl1pPr indent="0" lvl="0"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11" Type="http://schemas.openxmlformats.org/officeDocument/2006/relationships/slideLayout" Target="../slideLayouts/slideLayout35.xml"/><Relationship Id="rId22" Type="http://schemas.openxmlformats.org/officeDocument/2006/relationships/slideLayout" Target="../slideLayouts/slideLayout46.xml"/><Relationship Id="rId10" Type="http://schemas.openxmlformats.org/officeDocument/2006/relationships/slideLayout" Target="../slideLayouts/slideLayout34.xml"/><Relationship Id="rId21" Type="http://schemas.openxmlformats.org/officeDocument/2006/relationships/slideLayout" Target="../slideLayouts/slideLayout45.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23"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19" Type="http://schemas.openxmlformats.org/officeDocument/2006/relationships/slideLayout" Target="../slideLayouts/slideLayout43.xml"/><Relationship Id="rId6" Type="http://schemas.openxmlformats.org/officeDocument/2006/relationships/slideLayout" Target="../slideLayouts/slideLayout30.xml"/><Relationship Id="rId18" Type="http://schemas.openxmlformats.org/officeDocument/2006/relationships/slideLayout" Target="../slideLayouts/slideLayout42.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g327bae6874b_0_229"/>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g327bae6874b_0_229"/>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g327bae6874b_0_229"/>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g327bae6874b_0_229"/>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g327bae6874b_0_22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757575"/>
                </a:solidFill>
                <a:latin typeface="Arial"/>
                <a:ea typeface="Arial"/>
                <a:cs typeface="Arial"/>
                <a:sym typeface="Arial"/>
              </a:defRPr>
            </a:lvl1pPr>
            <a:lvl2pPr indent="0" lvl="1" marL="0" marR="0" algn="r">
              <a:spcBef>
                <a:spcPts val="0"/>
              </a:spcBef>
              <a:buNone/>
              <a:defRPr b="0" i="0" sz="1200" u="none" cap="none" strike="noStrike">
                <a:solidFill>
                  <a:srgbClr val="757575"/>
                </a:solidFill>
                <a:latin typeface="Arial"/>
                <a:ea typeface="Arial"/>
                <a:cs typeface="Arial"/>
                <a:sym typeface="Arial"/>
              </a:defRPr>
            </a:lvl2pPr>
            <a:lvl3pPr indent="0" lvl="2" marL="0" marR="0" algn="r">
              <a:spcBef>
                <a:spcPts val="0"/>
              </a:spcBef>
              <a:buNone/>
              <a:defRPr b="0" i="0" sz="1200" u="none" cap="none" strike="noStrike">
                <a:solidFill>
                  <a:srgbClr val="757575"/>
                </a:solidFill>
                <a:latin typeface="Arial"/>
                <a:ea typeface="Arial"/>
                <a:cs typeface="Arial"/>
                <a:sym typeface="Arial"/>
              </a:defRPr>
            </a:lvl3pPr>
            <a:lvl4pPr indent="0" lvl="3" marL="0" marR="0" algn="r">
              <a:spcBef>
                <a:spcPts val="0"/>
              </a:spcBef>
              <a:buNone/>
              <a:defRPr b="0" i="0" sz="1200" u="none" cap="none" strike="noStrike">
                <a:solidFill>
                  <a:srgbClr val="757575"/>
                </a:solidFill>
                <a:latin typeface="Arial"/>
                <a:ea typeface="Arial"/>
                <a:cs typeface="Arial"/>
                <a:sym typeface="Arial"/>
              </a:defRPr>
            </a:lvl4pPr>
            <a:lvl5pPr indent="0" lvl="4" marL="0" marR="0" algn="r">
              <a:spcBef>
                <a:spcPts val="0"/>
              </a:spcBef>
              <a:buNone/>
              <a:defRPr b="0" i="0" sz="1200" u="none" cap="none" strike="noStrike">
                <a:solidFill>
                  <a:srgbClr val="757575"/>
                </a:solidFill>
                <a:latin typeface="Arial"/>
                <a:ea typeface="Arial"/>
                <a:cs typeface="Arial"/>
                <a:sym typeface="Arial"/>
              </a:defRPr>
            </a:lvl5pPr>
            <a:lvl6pPr indent="0" lvl="5" marL="0" marR="0" algn="r">
              <a:spcBef>
                <a:spcPts val="0"/>
              </a:spcBef>
              <a:buNone/>
              <a:defRPr b="0" i="0" sz="1200" u="none" cap="none" strike="noStrike">
                <a:solidFill>
                  <a:srgbClr val="757575"/>
                </a:solidFill>
                <a:latin typeface="Arial"/>
                <a:ea typeface="Arial"/>
                <a:cs typeface="Arial"/>
                <a:sym typeface="Arial"/>
              </a:defRPr>
            </a:lvl6pPr>
            <a:lvl7pPr indent="0" lvl="6" marL="0" marR="0" algn="r">
              <a:spcBef>
                <a:spcPts val="0"/>
              </a:spcBef>
              <a:buNone/>
              <a:defRPr b="0" i="0" sz="1200" u="none" cap="none" strike="noStrike">
                <a:solidFill>
                  <a:srgbClr val="757575"/>
                </a:solidFill>
                <a:latin typeface="Arial"/>
                <a:ea typeface="Arial"/>
                <a:cs typeface="Arial"/>
                <a:sym typeface="Arial"/>
              </a:defRPr>
            </a:lvl7pPr>
            <a:lvl8pPr indent="0" lvl="7" marL="0" marR="0" algn="r">
              <a:spcBef>
                <a:spcPts val="0"/>
              </a:spcBef>
              <a:buNone/>
              <a:defRPr b="0" i="0" sz="1200" u="none" cap="none" strike="noStrike">
                <a:solidFill>
                  <a:srgbClr val="757575"/>
                </a:solidFill>
                <a:latin typeface="Arial"/>
                <a:ea typeface="Arial"/>
                <a:cs typeface="Arial"/>
                <a:sym typeface="Arial"/>
              </a:defRPr>
            </a:lvl8pPr>
            <a:lvl9pPr indent="0" lvl="8" marL="0" marR="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g327bae6874b_0_1151"/>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lvl1pPr lvl="0"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3400"/>
              <a:buFont typeface="Arial"/>
              <a:buNone/>
              <a:defRPr b="0" i="0" sz="3400" u="none" cap="none" strike="noStrike">
                <a:solidFill>
                  <a:srgbClr val="000000"/>
                </a:solidFill>
                <a:latin typeface="Arial"/>
                <a:ea typeface="Arial"/>
                <a:cs typeface="Arial"/>
                <a:sym typeface="Arial"/>
              </a:defRPr>
            </a:lvl9pPr>
          </a:lstStyle>
          <a:p/>
        </p:txBody>
      </p:sp>
      <p:sp>
        <p:nvSpPr>
          <p:cNvPr id="165" name="Google Shape;165;g327bae6874b_0_1151"/>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Autofit/>
          </a:bodyPr>
          <a:lstStyle>
            <a:lvl1pPr indent="-228600" lvl="0" marL="457200" marR="0" algn="l">
              <a:lnSpc>
                <a:spcPct val="100000"/>
              </a:lnSpc>
              <a:spcBef>
                <a:spcPts val="6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indent="-406400" lvl="1" marL="9144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406400" lvl="2" marL="13716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indent="-406400" lvl="3" marL="18288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166" name="Google Shape;166;g327bae6874b_0_1151"/>
          <p:cNvSpPr txBox="1"/>
          <p:nvPr>
            <p:ph idx="12" type="sldNum"/>
          </p:nvPr>
        </p:nvSpPr>
        <p:spPr>
          <a:xfrm>
            <a:off x="7364729" y="6248400"/>
            <a:ext cx="282000" cy="287100"/>
          </a:xfrm>
          <a:prstGeom prst="rect">
            <a:avLst/>
          </a:prstGeom>
          <a:noFill/>
          <a:ln>
            <a:noFill/>
          </a:ln>
        </p:spPr>
        <p:txBody>
          <a:bodyPr anchorCtr="0" anchor="t" bIns="45700" lIns="45700" spcFirstLastPara="1" rIns="45700" wrap="square" tIns="45700">
            <a:noAutofit/>
          </a:bodyPr>
          <a:lstStyle>
            <a:lvl1pPr indent="0" lvl="0"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ai.facebook.com/blog/-powered-by-ai-turning-any-2d-photo-into-3d-using-convolutional-neural-nets/" TargetMode="External"/><Relationship Id="rId4" Type="http://schemas.openxmlformats.org/officeDocument/2006/relationships/hyperlink" Target="http://drive.google.com/file/d/1nX1JvLVzCZ2IWEhUdnLoOSq3ovCFn9Fc/view" TargetMode="External"/><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21.jpg"/><Relationship Id="rId6" Type="http://schemas.openxmlformats.org/officeDocument/2006/relationships/hyperlink" Target="http://www.cl.cam.ac.uk/~jgd1000/afghan.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hyperlink" Target="http://www.howstuffworks.com/first-down-line.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szeliski.org/Book/"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3.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www.youtube.com/watch?v=0xesPGTpmPw" TargetMode="Externa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en.wikipedia.org/wiki/Curiosity_(rover)" TargetMode="External"/><Relationship Id="rId4" Type="http://schemas.openxmlformats.org/officeDocument/2006/relationships/image" Target="../media/image68.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www.mobileye.com/" TargetMode="Externa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www.youtube.com/watch?v=OopTOjnD3qY" TargetMode="Externa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skydio.com/" TargetMode="External"/><Relationship Id="rId4" Type="http://schemas.openxmlformats.org/officeDocument/2006/relationships/image" Target="../media/image50.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wptzVm0tngc" TargetMode="Externa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JuH79E8rdKc" TargetMode="Externa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www.youtube.com/watch?v=MPU2HistivI" TargetMode="Externa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www.youtube.com/watch?v=BIZg_PPuj_0" TargetMode="Externa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hyperlink" Target="https://heartbeat.fritz.ai/introduction-to-basic-object-detection-algorithms-b77295a95a6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hyperlink" Target="https://gts.ai/how-do-we-solve-the-challenges-faced-due-to-semantic-segment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hyperlink" Target="https://www.commonlounge.com/discussion/1c2eaa85265f47a3a0a8ff1ac5fbce5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www.youtube.com/watch?v=mUhYJnd1TqE" TargetMode="External"/><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hyperlink" Target="https://ai.googleblog.com/2017/10/portrait-mode-on-pixel-2-and-pixel-2-x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6.gif"/><Relationship Id="rId4" Type="http://schemas.openxmlformats.org/officeDocument/2006/relationships/hyperlink" Target="https://arxiv.org/abs/1903.0729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 Id="rId3" Type="http://schemas.openxmlformats.org/officeDocument/2006/relationships/hyperlink" Target="http://www.flickr.com/photos/hvw/2724969199/"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hyperlink" Target="http://www.flickr.com/photos/73860948@N08/6678331997/" TargetMode="Externa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hyperlink" Target="http://www.physicstogo.org/index.cfm" TargetMode="Externa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 Id="rId3" Type="http://schemas.openxmlformats.org/officeDocument/2006/relationships/image" Target="../media/image5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 Id="rId3" Type="http://schemas.openxmlformats.org/officeDocument/2006/relationships/image" Target="../media/image5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 Id="rId3" Type="http://schemas.openxmlformats.org/officeDocument/2006/relationships/hyperlink" Target="http://www.phy.ntnu.edu.tw/java/Lens/lens_e.html" TargetMode="External"/><Relationship Id="rId4" Type="http://schemas.openxmlformats.org/officeDocument/2006/relationships/image" Target="../media/image59.png"/><Relationship Id="rId5"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 Id="rId3" Type="http://schemas.openxmlformats.org/officeDocument/2006/relationships/image" Target="../media/image53.jpg"/><Relationship Id="rId4" Type="http://schemas.openxmlformats.org/officeDocument/2006/relationships/image" Target="../media/image63.jpg"/><Relationship Id="rId5" Type="http://schemas.openxmlformats.org/officeDocument/2006/relationships/image" Target="../media/image55.jpg"/><Relationship Id="rId6" Type="http://schemas.openxmlformats.org/officeDocument/2006/relationships/hyperlink" Target="http://en.wikipedia.org/wiki/Depth_of_fiel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5.xml"/><Relationship Id="rId3" Type="http://schemas.openxmlformats.org/officeDocument/2006/relationships/hyperlink" Target="https://sites.google.com/a/globalsystemsscience.org/digital-earth-watch/tools/digital-cameras-overview/what-happens-to-the-near-infared-entering-the-camera" TargetMode="Externa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6.xml"/><Relationship Id="rId3" Type="http://schemas.openxmlformats.org/officeDocument/2006/relationships/hyperlink" Target="https://en.wikipedia.org/wiki/Bayer_filter" TargetMode="External"/><Relationship Id="rId4" Type="http://schemas.openxmlformats.org/officeDocument/2006/relationships/image" Target="../media/image70.png"/><Relationship Id="rId5"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6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Image Processing &amp; Computer Vision</a:t>
            </a:r>
            <a:endParaRPr/>
          </a:p>
        </p:txBody>
      </p:sp>
      <p:sp>
        <p:nvSpPr>
          <p:cNvPr id="262" name="Google Shape;262;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Clr>
                <a:schemeClr val="dk1"/>
              </a:buClr>
              <a:buSzPts val="3900"/>
              <a:buNone/>
            </a:pPr>
            <a:r>
              <a:rPr lang="en-US" sz="1600">
                <a:solidFill>
                  <a:srgbClr val="000000"/>
                </a:solidFill>
                <a:latin typeface="Arial"/>
                <a:ea typeface="Arial"/>
                <a:cs typeface="Arial"/>
                <a:sym typeface="Arial"/>
              </a:rPr>
              <a:t>501837</a:t>
            </a:r>
            <a:r>
              <a:rPr lang="en-US" sz="1600">
                <a:solidFill>
                  <a:srgbClr val="000000"/>
                </a:solidFill>
                <a:latin typeface="Arial"/>
                <a:ea typeface="Arial"/>
                <a:cs typeface="Arial"/>
                <a:sym typeface="Arial"/>
              </a:rPr>
              <a:t>-3 and 501838-3</a:t>
            </a:r>
            <a:endParaRPr sz="1600">
              <a:solidFill>
                <a:srgbClr val="000000"/>
              </a:solidFill>
              <a:latin typeface="Arial"/>
              <a:ea typeface="Arial"/>
              <a:cs typeface="Arial"/>
              <a:sym typeface="Arial"/>
            </a:endParaRPr>
          </a:p>
          <a:p>
            <a:pPr indent="0" lvl="0" marL="0" rtl="0" algn="ctr">
              <a:lnSpc>
                <a:spcPct val="115000"/>
              </a:lnSpc>
              <a:spcBef>
                <a:spcPts val="0"/>
              </a:spcBef>
              <a:spcAft>
                <a:spcPts val="0"/>
              </a:spcAft>
              <a:buClr>
                <a:srgbClr val="000000"/>
              </a:buClr>
              <a:buSzPts val="1600"/>
              <a:buNone/>
            </a:pPr>
            <a:r>
              <a:rPr b="1" lang="en-US" sz="1600">
                <a:solidFill>
                  <a:srgbClr val="000000"/>
                </a:solidFill>
                <a:latin typeface="Arial"/>
                <a:ea typeface="Arial"/>
                <a:cs typeface="Arial"/>
                <a:sym typeface="Arial"/>
              </a:rPr>
              <a:t>Dr. Mohammed Alghamdi</a:t>
            </a:r>
            <a:endParaRPr b="1" sz="1600">
              <a:solidFill>
                <a:srgbClr val="000000"/>
              </a:solidFill>
              <a:latin typeface="Arial"/>
              <a:ea typeface="Arial"/>
              <a:cs typeface="Arial"/>
              <a:sym typeface="Arial"/>
            </a:endParaRPr>
          </a:p>
        </p:txBody>
      </p:sp>
      <p:sp>
        <p:nvSpPr>
          <p:cNvPr id="263" name="Google Shape;263;p1"/>
          <p:cNvSpPr txBox="1"/>
          <p:nvPr/>
        </p:nvSpPr>
        <p:spPr>
          <a:xfrm>
            <a:off x="5642825" y="4821550"/>
            <a:ext cx="352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cxnSp>
        <p:nvCxnSpPr>
          <p:cNvPr id="375" name="Google Shape;375;g327bae6874b_0_502"/>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76" name="Google Shape;376;g327bae6874b_0_502"/>
          <p:cNvSpPr txBox="1"/>
          <p:nvPr>
            <p:ph type="title"/>
          </p:nvPr>
        </p:nvSpPr>
        <p:spPr>
          <a:xfrm>
            <a:off x="685800" y="0"/>
            <a:ext cx="8458200" cy="990600"/>
          </a:xfrm>
          <a:prstGeom prst="rect">
            <a:avLst/>
          </a:prstGeom>
          <a:noFill/>
          <a:ln>
            <a:noFill/>
          </a:ln>
        </p:spPr>
        <p:txBody>
          <a:bodyPr anchorCtr="0" anchor="ctr" bIns="50800" lIns="50800" spcFirstLastPara="1" rIns="50800" wrap="square" tIns="50800">
            <a:normAutofit/>
          </a:bodyPr>
          <a:lstStyle/>
          <a:p>
            <a:pPr indent="39687" lvl="0" marL="0" marR="0" rtl="0" algn="l">
              <a:lnSpc>
                <a:spcPct val="100000"/>
              </a:lnSpc>
              <a:spcBef>
                <a:spcPts val="0"/>
              </a:spcBef>
              <a:spcAft>
                <a:spcPts val="0"/>
              </a:spcAft>
              <a:buClr>
                <a:srgbClr val="000000"/>
              </a:buClr>
              <a:buSzPts val="3000"/>
              <a:buFont typeface="Arial"/>
              <a:buNone/>
            </a:pPr>
            <a:r>
              <a:rPr lang="en-US" sz="3000"/>
              <a:t>Can computers match (or beat) human vision?</a:t>
            </a:r>
            <a:endParaRPr/>
          </a:p>
        </p:txBody>
      </p:sp>
      <p:sp>
        <p:nvSpPr>
          <p:cNvPr id="377" name="Google Shape;377;g327bae6874b_0_502"/>
          <p:cNvSpPr txBox="1"/>
          <p:nvPr>
            <p:ph idx="1" type="body"/>
          </p:nvPr>
        </p:nvSpPr>
        <p:spPr>
          <a:xfrm>
            <a:off x="990600" y="5791200"/>
            <a:ext cx="7772400" cy="1066800"/>
          </a:xfrm>
          <a:prstGeom prst="rect">
            <a:avLst/>
          </a:prstGeom>
          <a:noFill/>
          <a:ln>
            <a:noFill/>
          </a:ln>
        </p:spPr>
        <p:txBody>
          <a:bodyPr anchorCtr="0" anchor="t" bIns="50800" lIns="50800" spcFirstLastPara="1" rIns="50800" wrap="square" tIns="50800">
            <a:normAutofit/>
          </a:bodyPr>
          <a:lstStyle/>
          <a:p>
            <a:pPr indent="-303211" lvl="0" marL="342900" rtl="0" algn="l">
              <a:lnSpc>
                <a:spcPct val="90000"/>
              </a:lnSpc>
              <a:spcBef>
                <a:spcPts val="0"/>
              </a:spcBef>
              <a:spcAft>
                <a:spcPts val="0"/>
              </a:spcAft>
              <a:buClr>
                <a:srgbClr val="000000"/>
              </a:buClr>
              <a:buSzPts val="2400"/>
              <a:buFont typeface="Arial"/>
              <a:buNone/>
            </a:pPr>
            <a:r>
              <a:rPr lang="en-US" sz="2400"/>
              <a:t>Yes and no (but mostly no!)</a:t>
            </a:r>
            <a:endParaRPr/>
          </a:p>
          <a:p>
            <a:pPr indent="-285750" lvl="1" marL="782637" rtl="0" algn="l">
              <a:lnSpc>
                <a:spcPct val="90000"/>
              </a:lnSpc>
              <a:spcBef>
                <a:spcPts val="500"/>
              </a:spcBef>
              <a:spcAft>
                <a:spcPts val="0"/>
              </a:spcAft>
              <a:buClr>
                <a:srgbClr val="000000"/>
              </a:buClr>
              <a:buSzPts val="1800"/>
              <a:buFont typeface="Arial"/>
              <a:buChar char="–"/>
            </a:pPr>
            <a:r>
              <a:rPr lang="en-US" sz="1800"/>
              <a:t>humans are much better at “hard” things</a:t>
            </a:r>
            <a:endParaRPr sz="2000"/>
          </a:p>
          <a:p>
            <a:pPr indent="-285750" lvl="1" marL="782637" rtl="0" algn="l">
              <a:lnSpc>
                <a:spcPct val="90000"/>
              </a:lnSpc>
              <a:spcBef>
                <a:spcPts val="500"/>
              </a:spcBef>
              <a:spcAft>
                <a:spcPts val="0"/>
              </a:spcAft>
              <a:buClr>
                <a:srgbClr val="000000"/>
              </a:buClr>
              <a:buSzPts val="1800"/>
              <a:buFont typeface="Arial"/>
              <a:buChar char="–"/>
            </a:pPr>
            <a:r>
              <a:rPr lang="en-US" sz="1800"/>
              <a:t>computers can be better at “easy” things</a:t>
            </a:r>
            <a:endParaRPr/>
          </a:p>
        </p:txBody>
      </p:sp>
      <p:pic>
        <p:nvPicPr>
          <p:cNvPr descr="Picture 4" id="378" name="Google Shape;378;g327bae6874b_0_502"/>
          <p:cNvPicPr preferRelativeResize="0"/>
          <p:nvPr/>
        </p:nvPicPr>
        <p:blipFill rotWithShape="1">
          <a:blip r:embed="rId3">
            <a:alphaModFix/>
          </a:blip>
          <a:srcRect b="0" l="0" r="0" t="0"/>
          <a:stretch/>
        </p:blipFill>
        <p:spPr>
          <a:xfrm>
            <a:off x="2892425" y="1177925"/>
            <a:ext cx="3360738" cy="45037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cxnSp>
        <p:nvCxnSpPr>
          <p:cNvPr id="383" name="Google Shape;383;g327bae6874b_0_603"/>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84" name="Google Shape;384;g327bae6874b_0_603"/>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3D Maps</a:t>
            </a:r>
            <a:endParaRPr/>
          </a:p>
        </p:txBody>
      </p:sp>
      <p:sp>
        <p:nvSpPr>
          <p:cNvPr id="385" name="Google Shape;385;g327bae6874b_0_603"/>
          <p:cNvSpPr txBox="1"/>
          <p:nvPr/>
        </p:nvSpPr>
        <p:spPr>
          <a:xfrm>
            <a:off x="2841625" y="6177185"/>
            <a:ext cx="3508500" cy="345600"/>
          </a:xfrm>
          <a:prstGeom prst="rect">
            <a:avLst/>
          </a:prstGeom>
          <a:noFill/>
          <a:ln>
            <a:noFill/>
          </a:ln>
        </p:spPr>
        <p:txBody>
          <a:bodyPr anchorCtr="0" anchor="ctr" bIns="0" lIns="0" spcFirstLastPara="1" rIns="0" wrap="square" tIns="0">
            <a:noAutofit/>
          </a:bodyPr>
          <a:lstStyle/>
          <a:p>
            <a:pPr indent="39687"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Apple Maps</a:t>
            </a:r>
            <a:endParaRPr/>
          </a:p>
        </p:txBody>
      </p:sp>
      <p:pic>
        <p:nvPicPr>
          <p:cNvPr id="386" name="Google Shape;386;g327bae6874b_0_603"/>
          <p:cNvPicPr preferRelativeResize="0"/>
          <p:nvPr/>
        </p:nvPicPr>
        <p:blipFill>
          <a:blip r:embed="rId3">
            <a:alphaModFix/>
          </a:blip>
          <a:stretch>
            <a:fillRect/>
          </a:stretch>
        </p:blipFill>
        <p:spPr>
          <a:xfrm>
            <a:off x="3380450" y="912725"/>
            <a:ext cx="2536825" cy="51914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g327bae6874b_0_61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92" name="Google Shape;392;g327bae6874b_0_61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lang="en-US"/>
              <a:t>2</a:t>
            </a:r>
            <a:r>
              <a:rPr b="0" i="0" lang="en-US" sz="3400" u="none" cap="none" strike="noStrike">
                <a:solidFill>
                  <a:srgbClr val="000000"/>
                </a:solidFill>
                <a:latin typeface="Arial"/>
                <a:ea typeface="Arial"/>
                <a:cs typeface="Arial"/>
                <a:sym typeface="Arial"/>
              </a:rPr>
              <a:t>D Maps</a:t>
            </a:r>
            <a:endParaRPr/>
          </a:p>
        </p:txBody>
      </p:sp>
      <p:sp>
        <p:nvSpPr>
          <p:cNvPr id="393" name="Google Shape;393;g327bae6874b_0_610"/>
          <p:cNvSpPr txBox="1"/>
          <p:nvPr/>
        </p:nvSpPr>
        <p:spPr>
          <a:xfrm>
            <a:off x="2841625" y="6177185"/>
            <a:ext cx="3508500" cy="345600"/>
          </a:xfrm>
          <a:prstGeom prst="rect">
            <a:avLst/>
          </a:prstGeom>
          <a:noFill/>
          <a:ln>
            <a:noFill/>
          </a:ln>
        </p:spPr>
        <p:txBody>
          <a:bodyPr anchorCtr="0" anchor="ctr" bIns="0" lIns="0" spcFirstLastPara="1" rIns="0" wrap="square" tIns="0">
            <a:noAutofit/>
          </a:bodyPr>
          <a:lstStyle/>
          <a:p>
            <a:pPr indent="39687" lvl="0" marL="0" marR="0" rtl="0" algn="ctr">
              <a:lnSpc>
                <a:spcPct val="100000"/>
              </a:lnSpc>
              <a:spcBef>
                <a:spcPts val="0"/>
              </a:spcBef>
              <a:spcAft>
                <a:spcPts val="0"/>
              </a:spcAft>
              <a:buClr>
                <a:srgbClr val="000000"/>
              </a:buClr>
              <a:buSzPts val="2400"/>
              <a:buFont typeface="Arial"/>
              <a:buNone/>
            </a:pPr>
            <a:r>
              <a:rPr lang="en-US" sz="2400"/>
              <a:t>Google</a:t>
            </a:r>
            <a:r>
              <a:rPr b="0" i="0" lang="en-US" sz="2400" u="none" cap="none" strike="noStrike">
                <a:solidFill>
                  <a:srgbClr val="000000"/>
                </a:solidFill>
                <a:latin typeface="Arial"/>
                <a:ea typeface="Arial"/>
                <a:cs typeface="Arial"/>
                <a:sym typeface="Arial"/>
              </a:rPr>
              <a:t> Maps</a:t>
            </a:r>
            <a:endParaRPr/>
          </a:p>
        </p:txBody>
      </p:sp>
      <p:pic>
        <p:nvPicPr>
          <p:cNvPr id="394" name="Google Shape;394;g327bae6874b_0_610"/>
          <p:cNvPicPr preferRelativeResize="0"/>
          <p:nvPr/>
        </p:nvPicPr>
        <p:blipFill>
          <a:blip r:embed="rId3">
            <a:alphaModFix/>
          </a:blip>
          <a:stretch>
            <a:fillRect/>
          </a:stretch>
        </p:blipFill>
        <p:spPr>
          <a:xfrm>
            <a:off x="881125" y="1343025"/>
            <a:ext cx="7429500" cy="417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cxnSp>
        <p:nvCxnSpPr>
          <p:cNvPr id="399" name="Google Shape;399;g327bae6874b_0_61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00" name="Google Shape;400;g327bae6874b_0_617"/>
          <p:cNvSpPr txBox="1"/>
          <p:nvPr>
            <p:ph type="title"/>
          </p:nvPr>
        </p:nvSpPr>
        <p:spPr>
          <a:xfrm>
            <a:off x="685800" y="0"/>
            <a:ext cx="7772400" cy="9906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3D photos</a:t>
            </a:r>
            <a:endParaRPr/>
          </a:p>
        </p:txBody>
      </p:sp>
      <p:sp>
        <p:nvSpPr>
          <p:cNvPr id="401" name="Google Shape;401;g327bae6874b_0_617"/>
          <p:cNvSpPr txBox="1"/>
          <p:nvPr/>
        </p:nvSpPr>
        <p:spPr>
          <a:xfrm>
            <a:off x="2020557" y="5638741"/>
            <a:ext cx="5103000" cy="1186200"/>
          </a:xfrm>
          <a:prstGeom prst="rect">
            <a:avLst/>
          </a:prstGeom>
          <a:noFill/>
          <a:ln>
            <a:noFill/>
          </a:ln>
        </p:spPr>
        <p:txBody>
          <a:bodyPr anchorCtr="0" anchor="ctr" bIns="0" lIns="0" spcFirstLastPara="1" rIns="0" wrap="square" tIns="0">
            <a:noAutofit/>
          </a:bodyPr>
          <a:lstStyle/>
          <a:p>
            <a:pPr indent="39687"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3D Photos on Facebook</a:t>
            </a:r>
            <a:endParaRPr/>
          </a:p>
          <a:p>
            <a:pPr indent="39687"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Estimate depth from photo to create animation</a:t>
            </a:r>
            <a:endParaRPr/>
          </a:p>
          <a:p>
            <a:pPr indent="0" lvl="0" marL="0" marR="0" rtl="0" algn="l">
              <a:lnSpc>
                <a:spcPct val="81000"/>
              </a:lnSpc>
              <a:spcBef>
                <a:spcPts val="1000"/>
              </a:spcBef>
              <a:spcAft>
                <a:spcPts val="0"/>
              </a:spcAft>
              <a:buClr>
                <a:srgbClr val="0563C1"/>
              </a:buClr>
              <a:buSzPts val="1600"/>
              <a:buFont typeface="Arial"/>
              <a:buNone/>
            </a:pPr>
            <a:r>
              <a:rPr b="0" i="0" lang="en-US" sz="1600" u="sng" cap="none" strike="noStrike">
                <a:solidFill>
                  <a:srgbClr val="0563C1"/>
                </a:solidFill>
                <a:latin typeface="Calibri"/>
                <a:ea typeface="Calibri"/>
                <a:cs typeface="Calibri"/>
                <a:sym typeface="Calibri"/>
                <a:hlinkClick r:id="rId3">
                  <a:extLst>
                    <a:ext uri="{A12FA001-AC4F-418D-AE19-62706E023703}">
                      <ahyp:hlinkClr val="tx"/>
                    </a:ext>
                  </a:extLst>
                </a:hlinkClick>
              </a:rPr>
              <a:t>https://ai.facebook.com/blog/-powered-by-ai-turning-any-2d-photo-into-3d-using-convolutional-neural-nets/</a:t>
            </a:r>
            <a:endParaRPr/>
          </a:p>
        </p:txBody>
      </p:sp>
      <p:sp>
        <p:nvSpPr>
          <p:cNvPr id="402" name="Google Shape;402;g327bae6874b_0_617"/>
          <p:cNvSpPr txBox="1"/>
          <p:nvPr/>
        </p:nvSpPr>
        <p:spPr>
          <a:xfrm>
            <a:off x="4240430" y="3210465"/>
            <a:ext cx="6630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403" name="Google Shape;403;g327bae6874b_0_617" title="media3.mp4">
            <a:hlinkClick r:id="rId4"/>
          </p:cNvPr>
          <p:cNvPicPr preferRelativeResize="0"/>
          <p:nvPr/>
        </p:nvPicPr>
        <p:blipFill>
          <a:blip r:embed="rId5">
            <a:alphaModFix/>
          </a:blip>
          <a:stretch>
            <a:fillRect/>
          </a:stretch>
        </p:blipFill>
        <p:spPr>
          <a:xfrm>
            <a:off x="1529700" y="1147263"/>
            <a:ext cx="6084598" cy="456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cxnSp>
        <p:nvCxnSpPr>
          <p:cNvPr id="408" name="Google Shape;408;g327bae6874b_0_632"/>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09" name="Google Shape;409;g327bae6874b_0_632"/>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Face recognition</a:t>
            </a:r>
            <a:endParaRPr/>
          </a:p>
        </p:txBody>
      </p:sp>
      <p:pic>
        <p:nvPicPr>
          <p:cNvPr descr="Picture 3" id="410" name="Google Shape;410;g327bae6874b_0_632"/>
          <p:cNvPicPr preferRelativeResize="0"/>
          <p:nvPr/>
        </p:nvPicPr>
        <p:blipFill rotWithShape="1">
          <a:blip r:embed="rId3">
            <a:alphaModFix/>
          </a:blip>
          <a:srcRect b="0" l="0" r="0" t="0"/>
          <a:stretch/>
        </p:blipFill>
        <p:spPr>
          <a:xfrm>
            <a:off x="2681288" y="1066800"/>
            <a:ext cx="3517901" cy="5105400"/>
          </a:xfrm>
          <a:prstGeom prst="rect">
            <a:avLst/>
          </a:prstGeom>
          <a:noFill/>
          <a:ln>
            <a:noFill/>
          </a:ln>
        </p:spPr>
      </p:pic>
      <p:sp>
        <p:nvSpPr>
          <p:cNvPr id="411" name="Google Shape;411;g327bae6874b_0_632"/>
          <p:cNvSpPr txBox="1"/>
          <p:nvPr/>
        </p:nvSpPr>
        <p:spPr>
          <a:xfrm>
            <a:off x="1063625" y="6304185"/>
            <a:ext cx="6715800" cy="345600"/>
          </a:xfrm>
          <a:prstGeom prst="rect">
            <a:avLst/>
          </a:prstGeom>
          <a:noFill/>
          <a:ln>
            <a:noFill/>
          </a:ln>
        </p:spPr>
        <p:txBody>
          <a:bodyPr anchorCtr="0" anchor="ctr" bIns="0" lIns="0" spcFirstLastPara="1" rIns="0" wrap="square" tIns="0">
            <a:noAutofit/>
          </a:bodyPr>
          <a:lstStyle/>
          <a:p>
            <a:pPr indent="39687"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Who is she?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cxnSp>
        <p:nvCxnSpPr>
          <p:cNvPr id="416" name="Google Shape;416;g327bae6874b_0_639"/>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17" name="Google Shape;417;g327bae6874b_0_63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Vision-based biometrics</a:t>
            </a:r>
            <a:endParaRPr/>
          </a:p>
        </p:txBody>
      </p:sp>
      <p:pic>
        <p:nvPicPr>
          <p:cNvPr descr="Picture 3" id="418" name="Google Shape;418;g327bae6874b_0_639"/>
          <p:cNvPicPr preferRelativeResize="0"/>
          <p:nvPr/>
        </p:nvPicPr>
        <p:blipFill rotWithShape="1">
          <a:blip r:embed="rId3">
            <a:alphaModFix/>
          </a:blip>
          <a:srcRect b="0" l="0" r="0" t="0"/>
          <a:stretch/>
        </p:blipFill>
        <p:spPr>
          <a:xfrm>
            <a:off x="914400" y="4362450"/>
            <a:ext cx="3124200" cy="2343150"/>
          </a:xfrm>
          <a:prstGeom prst="rect">
            <a:avLst/>
          </a:prstGeom>
          <a:noFill/>
          <a:ln>
            <a:noFill/>
          </a:ln>
        </p:spPr>
      </p:pic>
      <p:pic>
        <p:nvPicPr>
          <p:cNvPr descr="Picture 4" id="419" name="Google Shape;419;g327bae6874b_0_639"/>
          <p:cNvPicPr preferRelativeResize="0"/>
          <p:nvPr/>
        </p:nvPicPr>
        <p:blipFill rotWithShape="1">
          <a:blip r:embed="rId4">
            <a:alphaModFix/>
          </a:blip>
          <a:srcRect b="0" l="0" r="0" t="0"/>
          <a:stretch/>
        </p:blipFill>
        <p:spPr>
          <a:xfrm>
            <a:off x="5257800" y="4362450"/>
            <a:ext cx="3124200" cy="2343150"/>
          </a:xfrm>
          <a:prstGeom prst="rect">
            <a:avLst/>
          </a:prstGeom>
          <a:noFill/>
          <a:ln>
            <a:noFill/>
          </a:ln>
        </p:spPr>
      </p:pic>
      <p:pic>
        <p:nvPicPr>
          <p:cNvPr descr="Picture 5" id="420" name="Google Shape;420;g327bae6874b_0_639"/>
          <p:cNvPicPr preferRelativeResize="0"/>
          <p:nvPr/>
        </p:nvPicPr>
        <p:blipFill rotWithShape="1">
          <a:blip r:embed="rId5">
            <a:alphaModFix/>
          </a:blip>
          <a:srcRect b="0" l="0" r="0" t="0"/>
          <a:stretch/>
        </p:blipFill>
        <p:spPr>
          <a:xfrm>
            <a:off x="2667000" y="990600"/>
            <a:ext cx="3810000" cy="2847975"/>
          </a:xfrm>
          <a:prstGeom prst="rect">
            <a:avLst/>
          </a:prstGeom>
          <a:noFill/>
          <a:ln>
            <a:noFill/>
          </a:ln>
        </p:spPr>
      </p:pic>
      <p:sp>
        <p:nvSpPr>
          <p:cNvPr id="421" name="Google Shape;421;g327bae6874b_0_639"/>
          <p:cNvSpPr txBox="1"/>
          <p:nvPr/>
        </p:nvSpPr>
        <p:spPr>
          <a:xfrm>
            <a:off x="1489075" y="3943498"/>
            <a:ext cx="6715800" cy="222000"/>
          </a:xfrm>
          <a:prstGeom prst="rect">
            <a:avLst/>
          </a:prstGeom>
          <a:noFill/>
          <a:ln>
            <a:noFill/>
          </a:ln>
        </p:spPr>
        <p:txBody>
          <a:bodyPr anchorCtr="0" anchor="ctr" bIns="0" lIns="0" spcFirstLastPara="1" rIns="0" wrap="square" tIns="0">
            <a:noAutofit/>
          </a:bodyPr>
          <a:lstStyle/>
          <a:p>
            <a:pPr indent="39687"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r>
              <a:rPr b="0" i="1" lang="en-US" sz="1600" u="none" cap="none" strike="noStrike">
                <a:solidFill>
                  <a:srgbClr val="000000"/>
                </a:solidFill>
                <a:latin typeface="Arial"/>
                <a:ea typeface="Arial"/>
                <a:cs typeface="Arial"/>
                <a:sym typeface="Arial"/>
              </a:rPr>
              <a:t>How the Afghan Girl was Identified by Her Iris Patterns</a:t>
            </a:r>
            <a:r>
              <a:rPr b="0" i="0" lang="en-US" sz="1600" u="none" cap="none" strike="noStrike">
                <a:solidFill>
                  <a:srgbClr val="000000"/>
                </a:solidFill>
                <a:latin typeface="Arial"/>
                <a:ea typeface="Arial"/>
                <a:cs typeface="Arial"/>
                <a:sym typeface="Arial"/>
              </a:rPr>
              <a:t>”  Read the </a:t>
            </a:r>
            <a:r>
              <a:rPr b="0" i="0" lang="en-US" sz="1600" u="sng" cap="none" strike="noStrike">
                <a:solidFill>
                  <a:srgbClr val="009999"/>
                </a:solidFill>
                <a:latin typeface="Arial"/>
                <a:ea typeface="Arial"/>
                <a:cs typeface="Arial"/>
                <a:sym typeface="Arial"/>
                <a:hlinkClick r:id="rId6">
                  <a:extLst>
                    <a:ext uri="{A12FA001-AC4F-418D-AE19-62706E023703}">
                      <ahyp:hlinkClr val="tx"/>
                    </a:ext>
                  </a:extLst>
                </a:hlinkClick>
              </a:rPr>
              <a:t>story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cxnSp>
        <p:nvCxnSpPr>
          <p:cNvPr id="426" name="Google Shape;426;g327bae6874b_0_648"/>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27" name="Google Shape;427;g327bae6874b_0_648"/>
          <p:cNvSpPr txBox="1"/>
          <p:nvPr>
            <p:ph type="title"/>
          </p:nvPr>
        </p:nvSpPr>
        <p:spPr>
          <a:xfrm>
            <a:off x="685800" y="0"/>
            <a:ext cx="7772400" cy="9906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Object recognition</a:t>
            </a:r>
            <a:endParaRPr/>
          </a:p>
        </p:txBody>
      </p:sp>
      <p:pic>
        <p:nvPicPr>
          <p:cNvPr descr="Screen Shot 2020-03-21 at 9.49.22 PM.png" id="428" name="Google Shape;428;g327bae6874b_0_648"/>
          <p:cNvPicPr preferRelativeResize="0"/>
          <p:nvPr/>
        </p:nvPicPr>
        <p:blipFill rotWithShape="1">
          <a:blip r:embed="rId3">
            <a:alphaModFix/>
          </a:blip>
          <a:srcRect b="0" l="0" r="0" t="0"/>
          <a:stretch/>
        </p:blipFill>
        <p:spPr>
          <a:xfrm>
            <a:off x="0" y="884152"/>
            <a:ext cx="9144002" cy="46070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cxnSp>
        <p:nvCxnSpPr>
          <p:cNvPr id="433" name="Google Shape;433;g327bae6874b_0_654"/>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pic>
        <p:nvPicPr>
          <p:cNvPr descr="Picture 2" id="434" name="Google Shape;434;g327bae6874b_0_654"/>
          <p:cNvPicPr preferRelativeResize="0"/>
          <p:nvPr/>
        </p:nvPicPr>
        <p:blipFill rotWithShape="1">
          <a:blip r:embed="rId3">
            <a:alphaModFix/>
          </a:blip>
          <a:srcRect b="0" l="0" r="0" t="0"/>
          <a:stretch/>
        </p:blipFill>
        <p:spPr>
          <a:xfrm>
            <a:off x="6400800" y="1371600"/>
            <a:ext cx="2343150" cy="3076575"/>
          </a:xfrm>
          <a:prstGeom prst="rect">
            <a:avLst/>
          </a:prstGeom>
          <a:noFill/>
          <a:ln>
            <a:noFill/>
          </a:ln>
        </p:spPr>
      </p:pic>
      <p:pic>
        <p:nvPicPr>
          <p:cNvPr descr="Picture 3" id="435" name="Google Shape;435;g327bae6874b_0_654"/>
          <p:cNvPicPr preferRelativeResize="0"/>
          <p:nvPr/>
        </p:nvPicPr>
        <p:blipFill rotWithShape="1">
          <a:blip r:embed="rId4">
            <a:alphaModFix/>
          </a:blip>
          <a:srcRect b="0" l="0" r="0" t="0"/>
          <a:stretch/>
        </p:blipFill>
        <p:spPr>
          <a:xfrm>
            <a:off x="533400" y="1447800"/>
            <a:ext cx="5715000" cy="2619375"/>
          </a:xfrm>
          <a:prstGeom prst="rect">
            <a:avLst/>
          </a:prstGeom>
          <a:noFill/>
          <a:ln>
            <a:noFill/>
          </a:ln>
        </p:spPr>
      </p:pic>
      <p:sp>
        <p:nvSpPr>
          <p:cNvPr id="436" name="Google Shape;436;g327bae6874b_0_654"/>
          <p:cNvSpPr txBox="1"/>
          <p:nvPr/>
        </p:nvSpPr>
        <p:spPr>
          <a:xfrm>
            <a:off x="1965325" y="5988050"/>
            <a:ext cx="5066100" cy="222000"/>
          </a:xfrm>
          <a:prstGeom prst="rect">
            <a:avLst/>
          </a:prstGeom>
          <a:noFill/>
          <a:ln>
            <a:noFill/>
          </a:ln>
        </p:spPr>
        <p:txBody>
          <a:bodyPr anchorCtr="0" anchor="t" bIns="0" lIns="0" spcFirstLastPara="1" rIns="0" wrap="square" tIns="0">
            <a:noAutofit/>
          </a:bodyPr>
          <a:lstStyle/>
          <a:p>
            <a:pPr indent="39687"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The Matrix</a:t>
            </a:r>
            <a:r>
              <a:rPr b="0" i="0" lang="en-US" sz="1600" u="none" cap="none" strike="noStrike">
                <a:solidFill>
                  <a:srgbClr val="000000"/>
                </a:solidFill>
                <a:latin typeface="Arial"/>
                <a:ea typeface="Arial"/>
                <a:cs typeface="Arial"/>
                <a:sym typeface="Arial"/>
              </a:rPr>
              <a:t> movies, ESC Entertainment, XYZRGB, NRC</a:t>
            </a:r>
            <a:endParaRPr/>
          </a:p>
        </p:txBody>
      </p:sp>
      <p:sp>
        <p:nvSpPr>
          <p:cNvPr id="437" name="Google Shape;437;g327bae6874b_0_654"/>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Special effects:  shape capture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cxnSp>
        <p:nvCxnSpPr>
          <p:cNvPr id="442" name="Google Shape;442;g327bae6874b_0_662"/>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43" name="Google Shape;443;g327bae6874b_0_662"/>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Sports</a:t>
            </a:r>
            <a:endParaRPr/>
          </a:p>
        </p:txBody>
      </p:sp>
      <p:sp>
        <p:nvSpPr>
          <p:cNvPr id="444" name="Google Shape;444;g327bae6874b_0_662"/>
          <p:cNvSpPr txBox="1"/>
          <p:nvPr>
            <p:ph idx="1" type="body"/>
          </p:nvPr>
        </p:nvSpPr>
        <p:spPr>
          <a:xfrm>
            <a:off x="685800" y="914400"/>
            <a:ext cx="7772400" cy="5943600"/>
          </a:xfrm>
          <a:prstGeom prst="rect">
            <a:avLst/>
          </a:prstGeom>
          <a:noFill/>
          <a:ln>
            <a:noFill/>
          </a:ln>
        </p:spPr>
        <p:txBody>
          <a:bodyPr anchorCtr="0" anchor="t" bIns="50800" lIns="50800" spcFirstLastPara="1" rIns="50800" wrap="square" tIns="50800">
            <a:normAutofit/>
          </a:bodyPr>
          <a:lstStyle/>
          <a:p>
            <a:pPr indent="-303211" lvl="0" marL="34290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descr="Picture 4" id="445" name="Google Shape;445;g327bae6874b_0_662"/>
          <p:cNvPicPr preferRelativeResize="0"/>
          <p:nvPr/>
        </p:nvPicPr>
        <p:blipFill rotWithShape="1">
          <a:blip r:embed="rId3">
            <a:alphaModFix/>
          </a:blip>
          <a:srcRect b="0" l="0" r="0" t="0"/>
          <a:stretch/>
        </p:blipFill>
        <p:spPr>
          <a:xfrm>
            <a:off x="2667000" y="1552575"/>
            <a:ext cx="3810000" cy="2857500"/>
          </a:xfrm>
          <a:prstGeom prst="rect">
            <a:avLst/>
          </a:prstGeom>
          <a:noFill/>
          <a:ln>
            <a:noFill/>
          </a:ln>
        </p:spPr>
      </p:pic>
      <p:sp>
        <p:nvSpPr>
          <p:cNvPr id="446" name="Google Shape;446;g327bae6874b_0_662"/>
          <p:cNvSpPr txBox="1"/>
          <p:nvPr/>
        </p:nvSpPr>
        <p:spPr>
          <a:xfrm>
            <a:off x="2490560" y="4495800"/>
            <a:ext cx="4103100" cy="450600"/>
          </a:xfrm>
          <a:prstGeom prst="rect">
            <a:avLst/>
          </a:prstGeom>
          <a:noFill/>
          <a:ln>
            <a:noFill/>
          </a:ln>
        </p:spPr>
        <p:txBody>
          <a:bodyPr anchorCtr="0" anchor="t" bIns="0" lIns="0" spcFirstLastPara="1" rIns="0" wrap="square" tIns="0">
            <a:noAutofit/>
          </a:bodyPr>
          <a:lstStyle/>
          <a:p>
            <a:pPr indent="39687"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Sportvision</a:t>
            </a:r>
            <a:r>
              <a:rPr b="0" i="0" lang="en-US" sz="1600" u="none" cap="none" strike="noStrike">
                <a:solidFill>
                  <a:srgbClr val="000000"/>
                </a:solidFill>
                <a:latin typeface="Arial"/>
                <a:ea typeface="Arial"/>
                <a:cs typeface="Arial"/>
                <a:sym typeface="Arial"/>
              </a:rPr>
              <a:t> first down line</a:t>
            </a:r>
            <a:endParaRPr b="0" i="0" sz="1200" u="none" cap="none" strike="noStrike">
              <a:solidFill>
                <a:srgbClr val="000000"/>
              </a:solidFill>
              <a:latin typeface="Times New Roman"/>
              <a:ea typeface="Times New Roman"/>
              <a:cs typeface="Times New Roman"/>
              <a:sym typeface="Times New Roman"/>
            </a:endParaRPr>
          </a:p>
          <a:p>
            <a:pPr indent="39687"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Nice </a:t>
            </a:r>
            <a:r>
              <a:rPr b="0" i="0" lang="en-US" sz="1600" u="sng" cap="none" strike="noStrike">
                <a:solidFill>
                  <a:srgbClr val="0000FF"/>
                </a:solidFill>
                <a:latin typeface="Arial"/>
                <a:ea typeface="Arial"/>
                <a:cs typeface="Arial"/>
                <a:sym typeface="Arial"/>
                <a:hlinkClick r:id="rId4">
                  <a:extLst>
                    <a:ext uri="{A12FA001-AC4F-418D-AE19-62706E023703}">
                      <ahyp:hlinkClr val="tx"/>
                    </a:ext>
                  </a:extLst>
                </a:hlinkClick>
              </a:rPr>
              <a:t>explanation</a:t>
            </a:r>
            <a:r>
              <a:rPr b="0" i="0" lang="en-US" sz="1600" u="none" cap="none" strike="noStrike">
                <a:solidFill>
                  <a:srgbClr val="000000"/>
                </a:solidFill>
                <a:latin typeface="Arial"/>
                <a:ea typeface="Arial"/>
                <a:cs typeface="Arial"/>
                <a:sym typeface="Arial"/>
              </a:rPr>
              <a:t> on www.howstuffworks.com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27bae6874b_0_670"/>
          <p:cNvSpPr txBox="1"/>
          <p:nvPr>
            <p:ph idx="12" type="sldNum"/>
          </p:nvPr>
        </p:nvSpPr>
        <p:spPr>
          <a:xfrm>
            <a:off x="7389429" y="6248400"/>
            <a:ext cx="232500" cy="2871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rgbClr val="000000"/>
              </a:buClr>
              <a:buSzPts val="1400"/>
              <a:buFont typeface="Times New Roman"/>
              <a:buNone/>
            </a:pPr>
            <a:fld id="{00000000-1234-1234-1234-123412341234}" type="slidenum">
              <a:rPr lang="en-US"/>
              <a:t>‹#›</a:t>
            </a:fld>
            <a:endParaRPr sz="1200">
              <a:latin typeface="Calibri"/>
              <a:ea typeface="Calibri"/>
              <a:cs typeface="Calibri"/>
              <a:sym typeface="Calibri"/>
            </a:endParaRPr>
          </a:p>
        </p:txBody>
      </p:sp>
      <p:cxnSp>
        <p:nvCxnSpPr>
          <p:cNvPr id="452" name="Google Shape;452;g327bae6874b_0_67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53" name="Google Shape;453;g327bae6874b_0_67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Games</a:t>
            </a:r>
            <a:endParaRPr/>
          </a:p>
        </p:txBody>
      </p:sp>
      <p:pic>
        <p:nvPicPr>
          <p:cNvPr descr="Picture 3" id="454" name="Google Shape;454;g327bae6874b_0_670"/>
          <p:cNvPicPr preferRelativeResize="0"/>
          <p:nvPr/>
        </p:nvPicPr>
        <p:blipFill rotWithShape="1">
          <a:blip r:embed="rId3">
            <a:alphaModFix/>
          </a:blip>
          <a:srcRect b="0" l="0" r="0" t="0"/>
          <a:stretch/>
        </p:blipFill>
        <p:spPr>
          <a:xfrm>
            <a:off x="1460500" y="901700"/>
            <a:ext cx="6858000" cy="5041900"/>
          </a:xfrm>
          <a:prstGeom prst="rect">
            <a:avLst/>
          </a:prstGeom>
          <a:noFill/>
          <a:ln>
            <a:noFill/>
          </a:ln>
        </p:spPr>
      </p:pic>
      <p:sp>
        <p:nvSpPr>
          <p:cNvPr id="455" name="Google Shape;455;g327bae6874b_0_670"/>
          <p:cNvSpPr txBox="1"/>
          <p:nvPr/>
        </p:nvSpPr>
        <p:spPr>
          <a:xfrm>
            <a:off x="3016840" y="5546725"/>
            <a:ext cx="2715600" cy="626700"/>
          </a:xfrm>
          <a:prstGeom prst="rect">
            <a:avLst/>
          </a:prstGeom>
          <a:noFill/>
          <a:ln>
            <a:noFill/>
          </a:ln>
        </p:spPr>
        <p:txBody>
          <a:bodyPr anchorCtr="0" anchor="t" bIns="0" lIns="0" spcFirstLastPara="1" rIns="0" wrap="square" tIns="0">
            <a:noAutofit/>
          </a:bodyPr>
          <a:lstStyle/>
          <a:p>
            <a:pPr indent="39687" lvl="0" marL="0" marR="0" rtl="0" algn="ctr">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a:p>
            <a:pPr indent="39687"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Microsoft’s XBox Kinect</a:t>
            </a:r>
            <a:endParaRPr/>
          </a:p>
        </p:txBody>
      </p:sp>
      <p:sp>
        <p:nvSpPr>
          <p:cNvPr id="456" name="Google Shape;456;g327bae6874b_0_670"/>
          <p:cNvSpPr/>
          <p:nvPr/>
        </p:nvSpPr>
        <p:spPr>
          <a:xfrm>
            <a:off x="7239000" y="6184900"/>
            <a:ext cx="520800" cy="4317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27bae6874b_0_304"/>
          <p:cNvSpPr txBox="1"/>
          <p:nvPr>
            <p:ph type="title"/>
          </p:nvPr>
        </p:nvSpPr>
        <p:spPr>
          <a:xfrm>
            <a:off x="471488" y="365125"/>
            <a:ext cx="5915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Course Materials</a:t>
            </a:r>
            <a:endParaRPr/>
          </a:p>
        </p:txBody>
      </p:sp>
      <p:sp>
        <p:nvSpPr>
          <p:cNvPr id="269" name="Google Shape;269;g327bae6874b_0_304"/>
          <p:cNvSpPr txBox="1"/>
          <p:nvPr>
            <p:ph idx="1" type="body"/>
          </p:nvPr>
        </p:nvSpPr>
        <p:spPr>
          <a:xfrm>
            <a:off x="1485899" y="1600201"/>
            <a:ext cx="5607300" cy="45261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SzPts val="2000"/>
              <a:buChar char="•"/>
            </a:pPr>
            <a:r>
              <a:rPr b="1" lang="en-US" sz="2000"/>
              <a:t>Main textbook: </a:t>
            </a:r>
            <a:r>
              <a:rPr lang="en-US" sz="2000"/>
              <a:t>Computer Vision: Algorithms and Applications, 2nd edition by Richard Szeliski. can be downloaded for free </a:t>
            </a:r>
            <a:r>
              <a:rPr lang="en-US" sz="2000" u="sng">
                <a:solidFill>
                  <a:schemeClr val="hlink"/>
                </a:solidFill>
                <a:hlinkClick r:id="rId3"/>
              </a:rPr>
              <a:t>here</a:t>
            </a:r>
            <a:r>
              <a:rPr lang="en-US" sz="2000"/>
              <a:t>.</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355600" lvl="0" marL="457200" rtl="0" algn="l">
              <a:lnSpc>
                <a:spcPct val="90000"/>
              </a:lnSpc>
              <a:spcBef>
                <a:spcPts val="0"/>
              </a:spcBef>
              <a:spcAft>
                <a:spcPts val="0"/>
              </a:spcAft>
              <a:buSzPts val="2000"/>
              <a:buChar char="•"/>
            </a:pPr>
            <a:r>
              <a:rPr b="1" lang="en-US" sz="2000"/>
              <a:t>Other materials</a:t>
            </a:r>
            <a:r>
              <a:rPr lang="en-US" sz="2000"/>
              <a:t>—including videos, code, research papers, book chapters, and lecture notes—will be provided for each topic as we proceed. </a:t>
            </a:r>
            <a:endParaRPr sz="2000"/>
          </a:p>
        </p:txBody>
      </p:sp>
      <p:pic>
        <p:nvPicPr>
          <p:cNvPr id="270" name="Google Shape;270;g327bae6874b_0_304"/>
          <p:cNvPicPr preferRelativeResize="0"/>
          <p:nvPr/>
        </p:nvPicPr>
        <p:blipFill>
          <a:blip r:embed="rId4">
            <a:alphaModFix/>
          </a:blip>
          <a:stretch>
            <a:fillRect/>
          </a:stretch>
        </p:blipFill>
        <p:spPr>
          <a:xfrm>
            <a:off x="7216112" y="1808338"/>
            <a:ext cx="1500188" cy="217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cxnSp>
        <p:nvCxnSpPr>
          <p:cNvPr id="461" name="Google Shape;461;g327bae6874b_0_679"/>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62" name="Google Shape;462;g327bae6874b_0_67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Virtual Reality</a:t>
            </a:r>
            <a:endParaRPr/>
          </a:p>
        </p:txBody>
      </p:sp>
      <p:sp>
        <p:nvSpPr>
          <p:cNvPr id="463" name="Google Shape;463;g327bae6874b_0_679"/>
          <p:cNvSpPr txBox="1"/>
          <p:nvPr/>
        </p:nvSpPr>
        <p:spPr>
          <a:xfrm>
            <a:off x="2939505" y="6178489"/>
            <a:ext cx="3185100" cy="375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Oculus Quest, Beat Saber</a:t>
            </a:r>
            <a:endParaRPr/>
          </a:p>
        </p:txBody>
      </p:sp>
      <p:sp>
        <p:nvSpPr>
          <p:cNvPr id="464" name="Google Shape;464;g327bae6874b_0_679"/>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Image" id="465" name="Google Shape;465;g327bae6874b_0_679"/>
          <p:cNvPicPr preferRelativeResize="0"/>
          <p:nvPr/>
        </p:nvPicPr>
        <p:blipFill rotWithShape="1">
          <a:blip r:embed="rId3">
            <a:alphaModFix/>
          </a:blip>
          <a:srcRect b="0" l="0" r="0" t="0"/>
          <a:stretch/>
        </p:blipFill>
        <p:spPr>
          <a:xfrm>
            <a:off x="0" y="1143000"/>
            <a:ext cx="9144002" cy="4572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cxnSp>
        <p:nvCxnSpPr>
          <p:cNvPr id="470" name="Google Shape;470;g327bae6874b_0_68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71" name="Google Shape;471;g327bae6874b_0_687"/>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Augmented Reality</a:t>
            </a:r>
            <a:endParaRPr/>
          </a:p>
        </p:txBody>
      </p:sp>
      <p:sp>
        <p:nvSpPr>
          <p:cNvPr id="472" name="Google Shape;472;g327bae6874b_0_687"/>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Image" id="473" name="Google Shape;473;g327bae6874b_0_687"/>
          <p:cNvPicPr preferRelativeResize="0"/>
          <p:nvPr/>
        </p:nvPicPr>
        <p:blipFill rotWithShape="1">
          <a:blip r:embed="rId3">
            <a:alphaModFix/>
          </a:blip>
          <a:srcRect b="0" l="0" r="0" t="0"/>
          <a:stretch/>
        </p:blipFill>
        <p:spPr>
          <a:xfrm>
            <a:off x="1089889" y="1470312"/>
            <a:ext cx="6964222" cy="3917376"/>
          </a:xfrm>
          <a:prstGeom prst="rect">
            <a:avLst/>
          </a:prstGeom>
          <a:noFill/>
          <a:ln>
            <a:noFill/>
          </a:ln>
        </p:spPr>
      </p:pic>
      <p:sp>
        <p:nvSpPr>
          <p:cNvPr id="474" name="Google Shape;474;g327bae6874b_0_687"/>
          <p:cNvSpPr txBox="1"/>
          <p:nvPr/>
        </p:nvSpPr>
        <p:spPr>
          <a:xfrm>
            <a:off x="2939505" y="5454589"/>
            <a:ext cx="3185100" cy="375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Microsoft Hololens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g327bae6874b_0_695"/>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80" name="Google Shape;480;g327bae6874b_0_695"/>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Augmented Reality</a:t>
            </a:r>
            <a:endParaRPr/>
          </a:p>
        </p:txBody>
      </p:sp>
      <p:sp>
        <p:nvSpPr>
          <p:cNvPr id="481" name="Google Shape;481;g327bae6874b_0_695"/>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Picture 2" id="482" name="Google Shape;482;g327bae6874b_0_695"/>
          <p:cNvPicPr preferRelativeResize="0"/>
          <p:nvPr/>
        </p:nvPicPr>
        <p:blipFill rotWithShape="1">
          <a:blip r:embed="rId3">
            <a:alphaModFix/>
          </a:blip>
          <a:srcRect b="0" l="2613" r="5668" t="12633"/>
          <a:stretch/>
        </p:blipFill>
        <p:spPr>
          <a:xfrm>
            <a:off x="340655" y="1014038"/>
            <a:ext cx="4611581" cy="2492591"/>
          </a:xfrm>
          <a:prstGeom prst="rect">
            <a:avLst/>
          </a:prstGeom>
          <a:noFill/>
          <a:ln>
            <a:noFill/>
          </a:ln>
        </p:spPr>
      </p:pic>
      <p:pic>
        <p:nvPicPr>
          <p:cNvPr descr="Picture 1" id="483" name="Google Shape;483;g327bae6874b_0_695"/>
          <p:cNvPicPr preferRelativeResize="0"/>
          <p:nvPr/>
        </p:nvPicPr>
        <p:blipFill rotWithShape="1">
          <a:blip r:embed="rId4">
            <a:alphaModFix/>
          </a:blip>
          <a:srcRect b="0" l="0" r="0" t="0"/>
          <a:stretch/>
        </p:blipFill>
        <p:spPr>
          <a:xfrm>
            <a:off x="4995143" y="1038059"/>
            <a:ext cx="4611687" cy="2324399"/>
          </a:xfrm>
          <a:prstGeom prst="rect">
            <a:avLst/>
          </a:prstGeom>
          <a:noFill/>
          <a:ln>
            <a:noFill/>
          </a:ln>
        </p:spPr>
      </p:pic>
      <p:pic>
        <p:nvPicPr>
          <p:cNvPr descr="Picture 6" id="484" name="Google Shape;484;g327bae6874b_0_695"/>
          <p:cNvPicPr preferRelativeResize="0"/>
          <p:nvPr/>
        </p:nvPicPr>
        <p:blipFill rotWithShape="1">
          <a:blip r:embed="rId5">
            <a:alphaModFix/>
          </a:blip>
          <a:srcRect b="0" l="0" r="0" t="0"/>
          <a:stretch/>
        </p:blipFill>
        <p:spPr>
          <a:xfrm>
            <a:off x="1541981" y="3606449"/>
            <a:ext cx="7067611" cy="30768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cxnSp>
        <p:nvCxnSpPr>
          <p:cNvPr id="489" name="Google Shape;489;g327bae6874b_0_712"/>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90" name="Google Shape;490;g327bae6874b_0_712"/>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lang="en-US"/>
              <a:t>Body Tracking</a:t>
            </a:r>
            <a:endParaRPr/>
          </a:p>
        </p:txBody>
      </p:sp>
      <p:sp>
        <p:nvSpPr>
          <p:cNvPr id="491" name="Google Shape;491;g327bae6874b_0_712"/>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Having a little holiday fun testing out Apple's new ARkit 3 body tracking technology. Hope you enjoy and big thanks to all our wonderful dancers. Happy holidays!!" id="492" name="Google Shape;492;g327bae6874b_0_712" title="AR Santa - ARkit 3 Body Tracking Demo">
            <a:hlinkClick r:id="rId3"/>
          </p:cNvPr>
          <p:cNvPicPr preferRelativeResize="0"/>
          <p:nvPr/>
        </p:nvPicPr>
        <p:blipFill>
          <a:blip r:embed="rId4">
            <a:alphaModFix/>
          </a:blip>
          <a:stretch>
            <a:fillRect/>
          </a:stretch>
        </p:blipFill>
        <p:spPr>
          <a:xfrm>
            <a:off x="1370600" y="1162195"/>
            <a:ext cx="6542675" cy="490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cxnSp>
        <p:nvCxnSpPr>
          <p:cNvPr id="497" name="Google Shape;497;g327bae6874b_0_719"/>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498" name="Google Shape;498;g327bae6874b_0_71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Robotics</a:t>
            </a:r>
            <a:endParaRPr/>
          </a:p>
        </p:txBody>
      </p:sp>
      <p:sp>
        <p:nvSpPr>
          <p:cNvPr id="499" name="Google Shape;499;g327bae6874b_0_719"/>
          <p:cNvSpPr txBox="1"/>
          <p:nvPr/>
        </p:nvSpPr>
        <p:spPr>
          <a:xfrm>
            <a:off x="126475" y="6248400"/>
            <a:ext cx="6821700" cy="450600"/>
          </a:xfrm>
          <a:prstGeom prst="rect">
            <a:avLst/>
          </a:prstGeom>
          <a:noFill/>
          <a:ln>
            <a:noFill/>
          </a:ln>
        </p:spPr>
        <p:txBody>
          <a:bodyPr anchorCtr="0" anchor="t" bIns="0" lIns="0" spcFirstLastPara="1" rIns="0" wrap="square" tIns="0">
            <a:noAutofit/>
          </a:bodyPr>
          <a:lstStyle/>
          <a:p>
            <a:pPr indent="39687"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NASA’s Mars </a:t>
            </a:r>
            <a:r>
              <a:rPr lang="en-US" sz="1600"/>
              <a:t>Curiosity</a:t>
            </a:r>
            <a:r>
              <a:rPr b="0" i="0" lang="en-US" sz="1600" u="none" cap="none" strike="noStrike">
                <a:solidFill>
                  <a:srgbClr val="000000"/>
                </a:solidFill>
                <a:latin typeface="Arial"/>
                <a:ea typeface="Arial"/>
                <a:cs typeface="Arial"/>
                <a:sym typeface="Arial"/>
              </a:rPr>
              <a:t> Rover</a:t>
            </a:r>
            <a:r>
              <a:rPr lang="en-US" sz="1600"/>
              <a:t> (self portrait)</a:t>
            </a:r>
            <a:endParaRPr sz="1600"/>
          </a:p>
          <a:p>
            <a:pPr indent="39687" lvl="0" marL="0" marR="0" rtl="0" algn="ctr">
              <a:lnSpc>
                <a:spcPct val="100000"/>
              </a:lnSpc>
              <a:spcBef>
                <a:spcPts val="0"/>
              </a:spcBef>
              <a:spcAft>
                <a:spcPts val="0"/>
              </a:spcAft>
              <a:buClr>
                <a:srgbClr val="009999"/>
              </a:buClr>
              <a:buSzPts val="1600"/>
              <a:buFont typeface="Arial"/>
              <a:buNone/>
            </a:pPr>
            <a:r>
              <a:rPr lang="en-US" sz="1600" u="sng">
                <a:solidFill>
                  <a:schemeClr val="hlink"/>
                </a:solidFill>
                <a:hlinkClick r:id="rId3"/>
              </a:rPr>
              <a:t>https://en.wikipedia.org/wiki/Curiosity_(rover)</a:t>
            </a:r>
            <a:endParaRPr>
              <a:solidFill>
                <a:srgbClr val="0000FF"/>
              </a:solidFill>
            </a:endParaRPr>
          </a:p>
        </p:txBody>
      </p:sp>
      <p:pic>
        <p:nvPicPr>
          <p:cNvPr id="500" name="Google Shape;500;g327bae6874b_0_719"/>
          <p:cNvPicPr preferRelativeResize="0"/>
          <p:nvPr/>
        </p:nvPicPr>
        <p:blipFill>
          <a:blip r:embed="rId4">
            <a:alphaModFix/>
          </a:blip>
          <a:stretch>
            <a:fillRect/>
          </a:stretch>
        </p:blipFill>
        <p:spPr>
          <a:xfrm>
            <a:off x="532200" y="914400"/>
            <a:ext cx="8106201" cy="5140675"/>
          </a:xfrm>
          <a:prstGeom prst="rect">
            <a:avLst/>
          </a:prstGeom>
          <a:noFill/>
          <a:ln>
            <a:noFill/>
          </a:ln>
        </p:spPr>
      </p:pic>
      <p:pic>
        <p:nvPicPr>
          <p:cNvPr id="501" name="Google Shape;501;g327bae6874b_0_719"/>
          <p:cNvPicPr preferRelativeResize="0"/>
          <p:nvPr/>
        </p:nvPicPr>
        <p:blipFill>
          <a:blip r:embed="rId5">
            <a:alphaModFix/>
          </a:blip>
          <a:stretch>
            <a:fillRect/>
          </a:stretch>
        </p:blipFill>
        <p:spPr>
          <a:xfrm>
            <a:off x="6074726" y="4355925"/>
            <a:ext cx="3069276" cy="2561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cxnSp>
        <p:nvCxnSpPr>
          <p:cNvPr id="506" name="Google Shape;506;g327bae6874b_0_72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07" name="Google Shape;507;g327bae6874b_0_727"/>
          <p:cNvSpPr txBox="1"/>
          <p:nvPr>
            <p:ph type="title"/>
          </p:nvPr>
        </p:nvSpPr>
        <p:spPr>
          <a:xfrm>
            <a:off x="685800" y="0"/>
            <a:ext cx="7772400" cy="9906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Smart cars</a:t>
            </a:r>
            <a:endParaRPr/>
          </a:p>
        </p:txBody>
      </p:sp>
      <p:sp>
        <p:nvSpPr>
          <p:cNvPr id="508" name="Google Shape;508;g327bae6874b_0_727"/>
          <p:cNvSpPr txBox="1"/>
          <p:nvPr>
            <p:ph idx="1" type="body"/>
          </p:nvPr>
        </p:nvSpPr>
        <p:spPr>
          <a:xfrm>
            <a:off x="685800" y="4876800"/>
            <a:ext cx="8077200" cy="2057400"/>
          </a:xfrm>
          <a:prstGeom prst="rect">
            <a:avLst/>
          </a:prstGeom>
          <a:noFill/>
          <a:ln>
            <a:noFill/>
          </a:ln>
        </p:spPr>
        <p:txBody>
          <a:bodyPr anchorCtr="0" anchor="t" bIns="50800" lIns="50800" spcFirstLastPara="1" rIns="50800" wrap="square" tIns="50800">
            <a:normAutofit/>
          </a:bodyPr>
          <a:lstStyle/>
          <a:p>
            <a:pPr indent="-303211" lvl="0" marL="342900" marR="0" rtl="0" algn="l">
              <a:lnSpc>
                <a:spcPct val="100000"/>
              </a:lnSpc>
              <a:spcBef>
                <a:spcPts val="0"/>
              </a:spcBef>
              <a:spcAft>
                <a:spcPts val="0"/>
              </a:spcAft>
              <a:buClr>
                <a:srgbClr val="009999"/>
              </a:buClr>
              <a:buSzPts val="2800"/>
              <a:buFont typeface="Arial"/>
              <a:buNone/>
            </a:pPr>
            <a:r>
              <a:rPr b="0" i="0" lang="en-US" sz="2800" u="sng" cap="none" strike="noStrike">
                <a:solidFill>
                  <a:srgbClr val="0000FF"/>
                </a:solidFill>
                <a:latin typeface="Arial"/>
                <a:ea typeface="Arial"/>
                <a:cs typeface="Arial"/>
                <a:sym typeface="Arial"/>
                <a:hlinkClick r:id="rId3">
                  <a:extLst>
                    <a:ext uri="{A12FA001-AC4F-418D-AE19-62706E023703}">
                      <ahyp:hlinkClr val="tx"/>
                    </a:ext>
                  </a:extLst>
                </a:hlinkClick>
              </a:rPr>
              <a:t>Mobileye</a:t>
            </a:r>
            <a:endParaRPr>
              <a:solidFill>
                <a:srgbClr val="0000FF"/>
              </a:solidFill>
            </a:endParaRPr>
          </a:p>
          <a:p>
            <a:pPr indent="-285750" lvl="1" marL="782637" marR="0" rtl="0" algn="l">
              <a:lnSpc>
                <a:spcPct val="100000"/>
              </a:lnSpc>
              <a:spcBef>
                <a:spcPts val="500"/>
              </a:spcBef>
              <a:spcAft>
                <a:spcPts val="0"/>
              </a:spcAft>
              <a:buClr>
                <a:srgbClr val="000000"/>
              </a:buClr>
              <a:buSzPts val="2000"/>
              <a:buFont typeface="Arial"/>
              <a:buChar char="•"/>
            </a:pPr>
            <a:r>
              <a:rPr lang="en-US" sz="2000"/>
              <a:t>Vision systems currently in high-end BMW, GM, Volvo models </a:t>
            </a:r>
            <a:endParaRPr/>
          </a:p>
        </p:txBody>
      </p:sp>
      <p:pic>
        <p:nvPicPr>
          <p:cNvPr descr="Picture 4" id="509" name="Google Shape;509;g327bae6874b_0_727"/>
          <p:cNvPicPr preferRelativeResize="0"/>
          <p:nvPr/>
        </p:nvPicPr>
        <p:blipFill rotWithShape="1">
          <a:blip r:embed="rId4">
            <a:alphaModFix/>
          </a:blip>
          <a:srcRect b="0" l="0" r="0" t="0"/>
          <a:stretch/>
        </p:blipFill>
        <p:spPr>
          <a:xfrm>
            <a:off x="904875" y="869950"/>
            <a:ext cx="7781924" cy="4006850"/>
          </a:xfrm>
          <a:prstGeom prst="rect">
            <a:avLst/>
          </a:prstGeom>
          <a:noFill/>
          <a:ln>
            <a:noFill/>
          </a:ln>
        </p:spPr>
      </p:pic>
      <p:sp>
        <p:nvSpPr>
          <p:cNvPr id="510" name="Google Shape;510;g327bae6874b_0_727"/>
          <p:cNvSpPr txBox="1"/>
          <p:nvPr/>
        </p:nvSpPr>
        <p:spPr>
          <a:xfrm>
            <a:off x="4628177" y="425450"/>
            <a:ext cx="3825300" cy="222000"/>
          </a:xfrm>
          <a:prstGeom prst="rect">
            <a:avLst/>
          </a:prstGeom>
          <a:noFill/>
          <a:ln>
            <a:noFill/>
          </a:ln>
        </p:spPr>
        <p:txBody>
          <a:bodyPr anchorCtr="0" anchor="t" bIns="0" lIns="0" spcFirstLastPara="1" rIns="0" wrap="square" tIns="0">
            <a:noAutofit/>
          </a:bodyPr>
          <a:lstStyle/>
          <a:p>
            <a:pPr indent="39687"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Slide content courtesy of Amnon Shashua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cxnSp>
        <p:nvCxnSpPr>
          <p:cNvPr id="515" name="Google Shape;515;g327bae6874b_0_735"/>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16" name="Google Shape;516;g327bae6874b_0_735"/>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Self-driving cars</a:t>
            </a:r>
            <a:endParaRPr/>
          </a:p>
        </p:txBody>
      </p:sp>
      <p:pic>
        <p:nvPicPr>
          <p:cNvPr descr="This video shows Waymo's autonomous driving technology approaching a traffic light that is not working. The car comes to a stop before entering the intersection and waits for the officer signal that we can proceed. The video playback is increased by 3X for viewing convenience.&#10;&#10;About Waymo: &#10;Waymo is an autonomous driving technology company with a mission to make it safe and easy for people and things to move around. With the Waymo Driver, we can improve the world’s mobility while saving thousands of lives.&#10;&#10;Connect with Waymo: &#10;We're hiring: https://waymo.com/joinus/&#10;Follow Waymo on Twitter: https://twitter.com/waymo&#10;Follow Waymo on Instagram: https://www.instagram.com/waymo&#10;Follow Waymo on LinkedIn: https://www.linkedin.com/company/waymo&#10;Like Waymo on Facebook: https://www.facebook.com/Waymo/" id="517" name="Google Shape;517;g327bae6874b_0_735" title="Waymo's autonomous driving technology navigates a police controlled intersection">
            <a:hlinkClick r:id="rId3"/>
          </p:cNvPr>
          <p:cNvPicPr preferRelativeResize="0"/>
          <p:nvPr/>
        </p:nvPicPr>
        <p:blipFill>
          <a:blip r:embed="rId4">
            <a:alphaModFix/>
          </a:blip>
          <a:stretch>
            <a:fillRect/>
          </a:stretch>
        </p:blipFill>
        <p:spPr>
          <a:xfrm>
            <a:off x="835750" y="1519975"/>
            <a:ext cx="7772400" cy="4371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cxnSp>
        <p:nvCxnSpPr>
          <p:cNvPr id="522" name="Google Shape;522;g327bae6874b_0_741"/>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23" name="Google Shape;523;g327bae6874b_0_741"/>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lang="en-US"/>
              <a:t>Drones</a:t>
            </a:r>
            <a:endParaRPr/>
          </a:p>
        </p:txBody>
      </p:sp>
      <p:sp>
        <p:nvSpPr>
          <p:cNvPr id="524" name="Google Shape;524;g327bae6874b_0_741"/>
          <p:cNvSpPr txBox="1"/>
          <p:nvPr/>
        </p:nvSpPr>
        <p:spPr>
          <a:xfrm>
            <a:off x="2900627" y="5309434"/>
            <a:ext cx="4035300" cy="437100"/>
          </a:xfrm>
          <a:prstGeom prst="rect">
            <a:avLst/>
          </a:prstGeom>
          <a:noFill/>
          <a:ln>
            <a:noFill/>
          </a:ln>
        </p:spPr>
        <p:txBody>
          <a:bodyPr anchorCtr="0" anchor="t" bIns="45700" lIns="45700" spcFirstLastPara="1" rIns="45700" wrap="square" tIns="45700">
            <a:noAutofit/>
          </a:bodyPr>
          <a:lstStyle/>
          <a:p>
            <a:pPr indent="0" lvl="0" marL="0" marR="0" rtl="0" algn="l">
              <a:lnSpc>
                <a:spcPct val="175000"/>
              </a:lnSpc>
              <a:spcBef>
                <a:spcPts val="0"/>
              </a:spcBef>
              <a:spcAft>
                <a:spcPts val="0"/>
              </a:spcAft>
              <a:buClr>
                <a:srgbClr val="009999"/>
              </a:buClr>
              <a:buSzPts val="2400"/>
              <a:buFont typeface="Arial"/>
              <a:buNone/>
            </a:pPr>
            <a:r>
              <a:rPr lang="en-US" sz="2400" u="sng">
                <a:solidFill>
                  <a:schemeClr val="hlink"/>
                </a:solidFill>
                <a:hlinkClick r:id="rId3"/>
              </a:rPr>
              <a:t>https://www.skydio.com/</a:t>
            </a:r>
            <a:endParaRPr>
              <a:solidFill>
                <a:srgbClr val="0000FF"/>
              </a:solidFill>
            </a:endParaRPr>
          </a:p>
        </p:txBody>
      </p:sp>
      <p:pic>
        <p:nvPicPr>
          <p:cNvPr id="525" name="Google Shape;525;g327bae6874b_0_741"/>
          <p:cNvPicPr preferRelativeResize="0"/>
          <p:nvPr/>
        </p:nvPicPr>
        <p:blipFill>
          <a:blip r:embed="rId4">
            <a:alphaModFix/>
          </a:blip>
          <a:stretch>
            <a:fillRect/>
          </a:stretch>
        </p:blipFill>
        <p:spPr>
          <a:xfrm>
            <a:off x="152400" y="1066800"/>
            <a:ext cx="3924300" cy="2867025"/>
          </a:xfrm>
          <a:prstGeom prst="rect">
            <a:avLst/>
          </a:prstGeom>
          <a:noFill/>
          <a:ln>
            <a:noFill/>
          </a:ln>
        </p:spPr>
      </p:pic>
      <p:pic>
        <p:nvPicPr>
          <p:cNvPr id="526" name="Google Shape;526;g327bae6874b_0_741"/>
          <p:cNvPicPr preferRelativeResize="0"/>
          <p:nvPr/>
        </p:nvPicPr>
        <p:blipFill>
          <a:blip r:embed="rId5">
            <a:alphaModFix/>
          </a:blip>
          <a:stretch>
            <a:fillRect/>
          </a:stretch>
        </p:blipFill>
        <p:spPr>
          <a:xfrm>
            <a:off x="4229100" y="1066800"/>
            <a:ext cx="4391025" cy="2714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cxnSp>
        <p:nvCxnSpPr>
          <p:cNvPr id="531" name="Google Shape;531;g327bae6874b_0_749"/>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32" name="Google Shape;532;g327bae6874b_0_749"/>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Research:  Timelapse</a:t>
            </a:r>
            <a:endParaRPr/>
          </a:p>
        </p:txBody>
      </p:sp>
      <p:sp>
        <p:nvSpPr>
          <p:cNvPr id="533" name="Google Shape;533;g327bae6874b_0_749"/>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We introduce an approach for synthesizing time-lapse videos of&#10;popular landmarks from large community photo collections. The&#10;approach is completely automated and leverages the vast quantity&#10;of photos available online. First, we cluster 86 million photos into&#10;landmarks and popular viewpoints. Then, we sort the photos by&#10;date and warp each photo onto a common viewpoint. Finally, we&#10;stabilize the appearance of the sequence to compensate for lighting&#10;effects and minimize flicker. Our resulting time-lapses show diverse&#10;changes in the world’s most popular sites, like glaciers shrinking,&#10;skyscrapers being constructed, and waterfalls changing course.&#10;&#10;Project website: http://grail.cs.washington.edu/projects/timelapse/" id="534" name="Google Shape;534;g327bae6874b_0_749" title="Time-lapse Mining from Internet Photos [SIGGRAPH 2015]">
            <a:hlinkClick r:id="rId3"/>
          </p:cNvPr>
          <p:cNvPicPr preferRelativeResize="0"/>
          <p:nvPr/>
        </p:nvPicPr>
        <p:blipFill>
          <a:blip r:embed="rId4">
            <a:alphaModFix/>
          </a:blip>
          <a:stretch>
            <a:fillRect/>
          </a:stretch>
        </p:blipFill>
        <p:spPr>
          <a:xfrm>
            <a:off x="1014913" y="1162118"/>
            <a:ext cx="7114175" cy="533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g327bae6874b_0_756"/>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40" name="Google Shape;540;g327bae6874b_0_756"/>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Research:  Neural Rendering</a:t>
            </a:r>
            <a:endParaRPr/>
          </a:p>
        </p:txBody>
      </p:sp>
      <p:sp>
        <p:nvSpPr>
          <p:cNvPr id="541" name="Google Shape;541;g327bae6874b_0_756"/>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NeRF: Representing Scenes as Neural Radiance Fields for View Synthesis&#10;Ben Mildenhall*, Pratul P. Srinivasan*, Matthew Tancik*, Jonathan T. Barron, Ravi Ramamoorthi, Ren Ng&#10;*denotes equal contribution&#10;&#10;Project Page: http://www.matthewtancik.com/nerf&#10;Paper: https://arxiv.org/abs/2003.08934&#10;Code: https://github.com/bmild/nerf" id="542" name="Google Shape;542;g327bae6874b_0_756" title="NeRF: Neural Radiance Fields">
            <a:hlinkClick r:id="rId3"/>
          </p:cNvPr>
          <p:cNvPicPr preferRelativeResize="0"/>
          <p:nvPr/>
        </p:nvPicPr>
        <p:blipFill>
          <a:blip r:embed="rId4">
            <a:alphaModFix/>
          </a:blip>
          <a:stretch>
            <a:fillRect/>
          </a:stretch>
        </p:blipFill>
        <p:spPr>
          <a:xfrm>
            <a:off x="724575" y="992175"/>
            <a:ext cx="7694848" cy="577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27bae6874b_0_157"/>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Course Assessments</a:t>
            </a:r>
            <a:endParaRPr/>
          </a:p>
        </p:txBody>
      </p:sp>
      <p:grpSp>
        <p:nvGrpSpPr>
          <p:cNvPr id="276" name="Google Shape;276;g327bae6874b_0_157"/>
          <p:cNvGrpSpPr/>
          <p:nvPr/>
        </p:nvGrpSpPr>
        <p:grpSpPr>
          <a:xfrm>
            <a:off x="1485900" y="1603736"/>
            <a:ext cx="6172200" cy="4518743"/>
            <a:chOff x="0" y="3535"/>
            <a:chExt cx="8229600" cy="4518743"/>
          </a:xfrm>
        </p:grpSpPr>
        <p:sp>
          <p:nvSpPr>
            <p:cNvPr id="277" name="Google Shape;277;g327bae6874b_0_157"/>
            <p:cNvSpPr/>
            <p:nvPr/>
          </p:nvSpPr>
          <p:spPr>
            <a:xfrm>
              <a:off x="0" y="3535"/>
              <a:ext cx="8229600" cy="7530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27bae6874b_0_157"/>
            <p:cNvSpPr/>
            <p:nvPr/>
          </p:nvSpPr>
          <p:spPr>
            <a:xfrm>
              <a:off x="227827" y="172994"/>
              <a:ext cx="414300" cy="4143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27bae6874b_0_157"/>
            <p:cNvSpPr/>
            <p:nvPr/>
          </p:nvSpPr>
          <p:spPr>
            <a:xfrm>
              <a:off x="869886" y="3535"/>
              <a:ext cx="73596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27bae6874b_0_157"/>
            <p:cNvSpPr txBox="1"/>
            <p:nvPr/>
          </p:nvSpPr>
          <p:spPr>
            <a:xfrm>
              <a:off x="869886" y="3535"/>
              <a:ext cx="7359600" cy="753000"/>
            </a:xfrm>
            <a:prstGeom prst="rect">
              <a:avLst/>
            </a:prstGeom>
            <a:noFill/>
            <a:ln>
              <a:noFill/>
            </a:ln>
          </p:spPr>
          <p:txBody>
            <a:bodyPr anchorCtr="0" anchor="ctr" bIns="79700" lIns="79700" spcFirstLastPara="1" rIns="79700" wrap="square" tIns="79700">
              <a:no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Practical Lab: 10%</a:t>
              </a:r>
              <a:endParaRPr/>
            </a:p>
          </p:txBody>
        </p:sp>
        <p:sp>
          <p:nvSpPr>
            <p:cNvPr id="281" name="Google Shape;281;g327bae6874b_0_157"/>
            <p:cNvSpPr/>
            <p:nvPr/>
          </p:nvSpPr>
          <p:spPr>
            <a:xfrm>
              <a:off x="0" y="944971"/>
              <a:ext cx="8229600" cy="7530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27bae6874b_0_157"/>
            <p:cNvSpPr/>
            <p:nvPr/>
          </p:nvSpPr>
          <p:spPr>
            <a:xfrm>
              <a:off x="227827" y="1114429"/>
              <a:ext cx="414300" cy="4143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27bae6874b_0_157"/>
            <p:cNvSpPr/>
            <p:nvPr/>
          </p:nvSpPr>
          <p:spPr>
            <a:xfrm>
              <a:off x="869886" y="944971"/>
              <a:ext cx="73596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27bae6874b_0_157"/>
            <p:cNvSpPr txBox="1"/>
            <p:nvPr/>
          </p:nvSpPr>
          <p:spPr>
            <a:xfrm>
              <a:off x="869886" y="944971"/>
              <a:ext cx="7359600" cy="753000"/>
            </a:xfrm>
            <a:prstGeom prst="rect">
              <a:avLst/>
            </a:prstGeom>
            <a:noFill/>
            <a:ln>
              <a:noFill/>
            </a:ln>
          </p:spPr>
          <p:txBody>
            <a:bodyPr anchorCtr="0" anchor="ctr" bIns="79700" lIns="79700" spcFirstLastPara="1" rIns="79700" wrap="square" tIns="79700">
              <a:no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Quizzes: 10% - We will have 3 quizzes</a:t>
              </a:r>
              <a:endParaRPr/>
            </a:p>
          </p:txBody>
        </p:sp>
        <p:sp>
          <p:nvSpPr>
            <p:cNvPr id="285" name="Google Shape;285;g327bae6874b_0_157"/>
            <p:cNvSpPr/>
            <p:nvPr/>
          </p:nvSpPr>
          <p:spPr>
            <a:xfrm>
              <a:off x="0" y="1886407"/>
              <a:ext cx="8229600" cy="7530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27bae6874b_0_157"/>
            <p:cNvSpPr/>
            <p:nvPr/>
          </p:nvSpPr>
          <p:spPr>
            <a:xfrm>
              <a:off x="227827" y="2055865"/>
              <a:ext cx="414300" cy="414300"/>
            </a:xfrm>
            <a:prstGeom prst="rect">
              <a:avLst/>
            </a:prstGeom>
            <a:blipFill rotWithShape="1">
              <a:blip r:embed="rId5">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27bae6874b_0_157"/>
            <p:cNvSpPr/>
            <p:nvPr/>
          </p:nvSpPr>
          <p:spPr>
            <a:xfrm>
              <a:off x="869886" y="1886407"/>
              <a:ext cx="73596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27bae6874b_0_157"/>
            <p:cNvSpPr txBox="1"/>
            <p:nvPr/>
          </p:nvSpPr>
          <p:spPr>
            <a:xfrm>
              <a:off x="869886" y="1886407"/>
              <a:ext cx="7359600" cy="753000"/>
            </a:xfrm>
            <a:prstGeom prst="rect">
              <a:avLst/>
            </a:prstGeom>
            <a:noFill/>
            <a:ln>
              <a:noFill/>
            </a:ln>
          </p:spPr>
          <p:txBody>
            <a:bodyPr anchorCtr="0" anchor="ctr" bIns="79700" lIns="79700" spcFirstLastPara="1" rIns="79700" wrap="square" tIns="79700">
              <a:no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Assignments or projects: 20% - We will have 2</a:t>
              </a:r>
              <a:endParaRPr/>
            </a:p>
          </p:txBody>
        </p:sp>
        <p:sp>
          <p:nvSpPr>
            <p:cNvPr id="289" name="Google Shape;289;g327bae6874b_0_157"/>
            <p:cNvSpPr/>
            <p:nvPr/>
          </p:nvSpPr>
          <p:spPr>
            <a:xfrm>
              <a:off x="0" y="2827842"/>
              <a:ext cx="8229600" cy="7530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27bae6874b_0_157"/>
            <p:cNvSpPr/>
            <p:nvPr/>
          </p:nvSpPr>
          <p:spPr>
            <a:xfrm>
              <a:off x="227827" y="2997301"/>
              <a:ext cx="414300" cy="414300"/>
            </a:xfrm>
            <a:prstGeom prst="rect">
              <a:avLst/>
            </a:prstGeom>
            <a:blipFill rotWithShape="1">
              <a:blip r:embed="rId6">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27bae6874b_0_157"/>
            <p:cNvSpPr/>
            <p:nvPr/>
          </p:nvSpPr>
          <p:spPr>
            <a:xfrm>
              <a:off x="869886" y="2827842"/>
              <a:ext cx="73596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27bae6874b_0_157"/>
            <p:cNvSpPr txBox="1"/>
            <p:nvPr/>
          </p:nvSpPr>
          <p:spPr>
            <a:xfrm>
              <a:off x="869886" y="2827842"/>
              <a:ext cx="7359600" cy="753000"/>
            </a:xfrm>
            <a:prstGeom prst="rect">
              <a:avLst/>
            </a:prstGeom>
            <a:noFill/>
            <a:ln>
              <a:noFill/>
            </a:ln>
          </p:spPr>
          <p:txBody>
            <a:bodyPr anchorCtr="0" anchor="ctr" bIns="79700" lIns="79700" spcFirstLastPara="1" rIns="79700" wrap="square" tIns="79700">
              <a:no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Midterm exam: 20% - in week 8</a:t>
              </a:r>
              <a:endParaRPr/>
            </a:p>
          </p:txBody>
        </p:sp>
        <p:sp>
          <p:nvSpPr>
            <p:cNvPr id="293" name="Google Shape;293;g327bae6874b_0_157"/>
            <p:cNvSpPr/>
            <p:nvPr/>
          </p:nvSpPr>
          <p:spPr>
            <a:xfrm>
              <a:off x="0" y="3769278"/>
              <a:ext cx="8229600" cy="7530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27bae6874b_0_157"/>
            <p:cNvSpPr/>
            <p:nvPr/>
          </p:nvSpPr>
          <p:spPr>
            <a:xfrm>
              <a:off x="227827" y="3938736"/>
              <a:ext cx="414300" cy="414300"/>
            </a:xfrm>
            <a:prstGeom prst="rect">
              <a:avLst/>
            </a:prstGeom>
            <a:blipFill rotWithShape="1">
              <a:blip r:embed="rId7">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27bae6874b_0_157"/>
            <p:cNvSpPr/>
            <p:nvPr/>
          </p:nvSpPr>
          <p:spPr>
            <a:xfrm>
              <a:off x="869886" y="3769278"/>
              <a:ext cx="7359600" cy="75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27bae6874b_0_157"/>
            <p:cNvSpPr txBox="1"/>
            <p:nvPr/>
          </p:nvSpPr>
          <p:spPr>
            <a:xfrm>
              <a:off x="869886" y="3769278"/>
              <a:ext cx="7359600" cy="753000"/>
            </a:xfrm>
            <a:prstGeom prst="rect">
              <a:avLst/>
            </a:prstGeom>
            <a:noFill/>
            <a:ln>
              <a:noFill/>
            </a:ln>
          </p:spPr>
          <p:txBody>
            <a:bodyPr anchorCtr="0" anchor="ctr" bIns="79700" lIns="79700" spcFirstLastPara="1" rIns="79700" wrap="square" tIns="79700">
              <a:no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Final exam: 40%</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cxnSp>
        <p:nvCxnSpPr>
          <p:cNvPr id="547" name="Google Shape;547;g327bae6874b_0_763"/>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48" name="Google Shape;548;g327bae6874b_0_763"/>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Research:  Yolo</a:t>
            </a:r>
            <a:endParaRPr/>
          </a:p>
        </p:txBody>
      </p:sp>
      <p:sp>
        <p:nvSpPr>
          <p:cNvPr id="549" name="Google Shape;549;g327bae6874b_0_763"/>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https://pjreddie.com/darknet/yolo/" id="550" name="Google Shape;550;g327bae6874b_0_763" title="YOLOv3">
            <a:hlinkClick r:id="rId3"/>
          </p:cNvPr>
          <p:cNvPicPr preferRelativeResize="0"/>
          <p:nvPr/>
        </p:nvPicPr>
        <p:blipFill>
          <a:blip r:embed="rId4">
            <a:alphaModFix/>
          </a:blip>
          <a:stretch>
            <a:fillRect/>
          </a:stretch>
        </p:blipFill>
        <p:spPr>
          <a:xfrm>
            <a:off x="868025" y="1131975"/>
            <a:ext cx="7407950" cy="5555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g327bae6874b_0_77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56" name="Google Shape;556;g327bae6874b_0_77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Research:  StyleGan</a:t>
            </a:r>
            <a:endParaRPr/>
          </a:p>
        </p:txBody>
      </p:sp>
      <p:sp>
        <p:nvSpPr>
          <p:cNvPr id="557" name="Google Shape;557;g327bae6874b_0_770"/>
          <p:cNvSpPr/>
          <p:nvPr/>
        </p:nvSpPr>
        <p:spPr>
          <a:xfrm>
            <a:off x="5257800" y="992187"/>
            <a:ext cx="1219200" cy="3033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tyleGAN 2 generates beautiful looking images of human faces. Released as an improvement to the original, popular StyleGAN by NVidia, StyleGAN 2 improves on the quality of images, as well as providing a novel way to detect whether an image is real or fake. The results from this work are absolutely incredible!&#10;&#10;== Music ==&#10;Musik Von Melodies by Mylar Melodies&#10;&#10;== Links ==&#10;StyleGAN 2 - https://nvlabs.github.io/stylegan2/versions.html&#10;My Implementation - https://github.com/manicman1999/StyleGAN2-Tensorflow-2.0&#10;This Person Does Not Exist - https://thispersondoesnotexist.com/&#10;&#10;Thanks for watching!" id="558" name="Google Shape;558;g327bae6874b_0_770" title="NVidia just released StyleGAN 2 - And It's Mind Blowing!">
            <a:hlinkClick r:id="rId3"/>
          </p:cNvPr>
          <p:cNvPicPr preferRelativeResize="0"/>
          <p:nvPr/>
        </p:nvPicPr>
        <p:blipFill>
          <a:blip r:embed="rId4">
            <a:alphaModFix/>
          </a:blip>
          <a:stretch>
            <a:fillRect/>
          </a:stretch>
        </p:blipFill>
        <p:spPr>
          <a:xfrm>
            <a:off x="1097625" y="1131975"/>
            <a:ext cx="6948750" cy="5211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g327bae6874b_0_106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64" name="Google Shape;564;g327bae6874b_0_106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Filtering</a:t>
            </a:r>
            <a:endParaRPr/>
          </a:p>
        </p:txBody>
      </p:sp>
      <p:pic>
        <p:nvPicPr>
          <p:cNvPr id="565" name="Google Shape;565;g327bae6874b_0_1060"/>
          <p:cNvPicPr preferRelativeResize="0"/>
          <p:nvPr/>
        </p:nvPicPr>
        <p:blipFill>
          <a:blip r:embed="rId3">
            <a:alphaModFix/>
          </a:blip>
          <a:stretch>
            <a:fillRect/>
          </a:stretch>
        </p:blipFill>
        <p:spPr>
          <a:xfrm>
            <a:off x="2062475" y="1029550"/>
            <a:ext cx="5141059" cy="5638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cxnSp>
        <p:nvCxnSpPr>
          <p:cNvPr id="570" name="Google Shape;570;g327bae6874b_0_1066"/>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71" name="Google Shape;571;g327bae6874b_0_1066"/>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lang="en-US"/>
              <a:t>Machine Learning for Computer Vision</a:t>
            </a:r>
            <a:endParaRPr/>
          </a:p>
        </p:txBody>
      </p:sp>
      <p:pic>
        <p:nvPicPr>
          <p:cNvPr id="572" name="Google Shape;572;g327bae6874b_0_1066"/>
          <p:cNvPicPr preferRelativeResize="0"/>
          <p:nvPr/>
        </p:nvPicPr>
        <p:blipFill>
          <a:blip r:embed="rId3">
            <a:alphaModFix/>
          </a:blip>
          <a:stretch>
            <a:fillRect/>
          </a:stretch>
        </p:blipFill>
        <p:spPr>
          <a:xfrm>
            <a:off x="1175675" y="1677030"/>
            <a:ext cx="6792672" cy="3371374"/>
          </a:xfrm>
          <a:prstGeom prst="rect">
            <a:avLst/>
          </a:prstGeom>
          <a:noFill/>
          <a:ln>
            <a:noFill/>
          </a:ln>
        </p:spPr>
      </p:pic>
      <p:sp>
        <p:nvSpPr>
          <p:cNvPr id="573" name="Google Shape;573;g327bae6874b_0_1066"/>
          <p:cNvSpPr/>
          <p:nvPr/>
        </p:nvSpPr>
        <p:spPr>
          <a:xfrm>
            <a:off x="775625" y="1462433"/>
            <a:ext cx="1988121" cy="4494963"/>
          </a:xfrm>
          <a:custGeom>
            <a:rect b="b" l="l" r="r" t="t"/>
            <a:pathLst>
              <a:path extrusionOk="0" h="138477" w="88944">
                <a:moveTo>
                  <a:pt x="38427" y="8298"/>
                </a:moveTo>
                <a:cubicBezTo>
                  <a:pt x="34055" y="8298"/>
                  <a:pt x="28758" y="7444"/>
                  <a:pt x="25467" y="10323"/>
                </a:cubicBezTo>
                <a:cubicBezTo>
                  <a:pt x="13426" y="20858"/>
                  <a:pt x="7337" y="37605"/>
                  <a:pt x="4002" y="53253"/>
                </a:cubicBezTo>
                <a:cubicBezTo>
                  <a:pt x="1544" y="64789"/>
                  <a:pt x="-1400" y="76893"/>
                  <a:pt x="762" y="88488"/>
                </a:cubicBezTo>
                <a:cubicBezTo>
                  <a:pt x="3352" y="102377"/>
                  <a:pt x="9132" y="117374"/>
                  <a:pt x="20202" y="126153"/>
                </a:cubicBezTo>
                <a:cubicBezTo>
                  <a:pt x="32237" y="135698"/>
                  <a:pt x="50895" y="141983"/>
                  <a:pt x="65157" y="136278"/>
                </a:cubicBezTo>
                <a:cubicBezTo>
                  <a:pt x="75777" y="132030"/>
                  <a:pt x="79798" y="117809"/>
                  <a:pt x="82572" y="106713"/>
                </a:cubicBezTo>
                <a:cubicBezTo>
                  <a:pt x="84407" y="99373"/>
                  <a:pt x="87868" y="92369"/>
                  <a:pt x="88647" y="84843"/>
                </a:cubicBezTo>
                <a:cubicBezTo>
                  <a:pt x="90365" y="68237"/>
                  <a:pt x="83624" y="50450"/>
                  <a:pt x="73662" y="37053"/>
                </a:cubicBezTo>
                <a:cubicBezTo>
                  <a:pt x="67910" y="29318"/>
                  <a:pt x="62073" y="21647"/>
                  <a:pt x="56247" y="13968"/>
                </a:cubicBezTo>
                <a:cubicBezTo>
                  <a:pt x="52653" y="9231"/>
                  <a:pt x="50495" y="2230"/>
                  <a:pt x="44907" y="198"/>
                </a:cubicBezTo>
                <a:cubicBezTo>
                  <a:pt x="42724" y="-596"/>
                  <a:pt x="39237" y="1925"/>
                  <a:pt x="39237" y="4248"/>
                </a:cubicBezTo>
              </a:path>
            </a:pathLst>
          </a:custGeom>
          <a:noFill/>
          <a:ln cap="flat" cmpd="sng" w="28575">
            <a:solidFill>
              <a:srgbClr val="00FF00"/>
            </a:solidFill>
            <a:prstDash val="solid"/>
            <a:round/>
            <a:headEnd len="med" w="med" type="none"/>
            <a:tailEnd len="med" w="med" type="none"/>
          </a:ln>
        </p:spPr>
      </p:sp>
      <p:sp>
        <p:nvSpPr>
          <p:cNvPr id="574" name="Google Shape;574;g327bae6874b_0_1066"/>
          <p:cNvSpPr/>
          <p:nvPr/>
        </p:nvSpPr>
        <p:spPr>
          <a:xfrm>
            <a:off x="4365325" y="2527200"/>
            <a:ext cx="1988000" cy="2011488"/>
          </a:xfrm>
          <a:custGeom>
            <a:rect b="b" l="l" r="r" t="t"/>
            <a:pathLst>
              <a:path extrusionOk="0" h="71399" w="79520">
                <a:moveTo>
                  <a:pt x="61907" y="0"/>
                </a:moveTo>
                <a:cubicBezTo>
                  <a:pt x="49892" y="0"/>
                  <a:pt x="37877" y="0"/>
                  <a:pt x="25862" y="0"/>
                </a:cubicBezTo>
                <a:cubicBezTo>
                  <a:pt x="17153" y="0"/>
                  <a:pt x="5638" y="1037"/>
                  <a:pt x="1157" y="8505"/>
                </a:cubicBezTo>
                <a:cubicBezTo>
                  <a:pt x="-793" y="11755"/>
                  <a:pt x="347" y="16055"/>
                  <a:pt x="347" y="19845"/>
                </a:cubicBezTo>
                <a:cubicBezTo>
                  <a:pt x="347" y="30733"/>
                  <a:pt x="2981" y="42763"/>
                  <a:pt x="10067" y="51030"/>
                </a:cubicBezTo>
                <a:cubicBezTo>
                  <a:pt x="19070" y="61534"/>
                  <a:pt x="33096" y="67520"/>
                  <a:pt x="46517" y="70875"/>
                </a:cubicBezTo>
                <a:cubicBezTo>
                  <a:pt x="60419" y="74351"/>
                  <a:pt x="75297" y="55767"/>
                  <a:pt x="78107" y="41715"/>
                </a:cubicBezTo>
                <a:cubicBezTo>
                  <a:pt x="80186" y="31321"/>
                  <a:pt x="80448" y="18873"/>
                  <a:pt x="74462" y="10125"/>
                </a:cubicBezTo>
                <a:cubicBezTo>
                  <a:pt x="70473" y="4295"/>
                  <a:pt x="62354" y="2195"/>
                  <a:pt x="55427" y="810"/>
                </a:cubicBezTo>
              </a:path>
            </a:pathLst>
          </a:custGeom>
          <a:noFill/>
          <a:ln cap="flat" cmpd="sng" w="28575">
            <a:solidFill>
              <a:srgbClr val="9900FF"/>
            </a:solidFill>
            <a:prstDash val="solid"/>
            <a:round/>
            <a:headEnd len="med" w="med" type="none"/>
            <a:tailEnd len="med" w="med" type="none"/>
          </a:ln>
        </p:spPr>
      </p:sp>
      <p:sp>
        <p:nvSpPr>
          <p:cNvPr id="575" name="Google Shape;575;g327bae6874b_0_1066"/>
          <p:cNvSpPr/>
          <p:nvPr/>
        </p:nvSpPr>
        <p:spPr>
          <a:xfrm>
            <a:off x="2398536" y="2526256"/>
            <a:ext cx="2313725" cy="2367241"/>
          </a:xfrm>
          <a:custGeom>
            <a:rect b="b" l="l" r="r" t="t"/>
            <a:pathLst>
              <a:path extrusionOk="0" h="71019" w="92549">
                <a:moveTo>
                  <a:pt x="55529" y="838"/>
                </a:moveTo>
                <a:cubicBezTo>
                  <a:pt x="39034" y="838"/>
                  <a:pt x="15871" y="-3708"/>
                  <a:pt x="6929" y="10153"/>
                </a:cubicBezTo>
                <a:cubicBezTo>
                  <a:pt x="1201" y="19031"/>
                  <a:pt x="-1777" y="31218"/>
                  <a:pt x="1259" y="41338"/>
                </a:cubicBezTo>
                <a:cubicBezTo>
                  <a:pt x="4715" y="52859"/>
                  <a:pt x="15499" y="62665"/>
                  <a:pt x="26774" y="66853"/>
                </a:cubicBezTo>
                <a:cubicBezTo>
                  <a:pt x="42606" y="72733"/>
                  <a:pt x="62392" y="72574"/>
                  <a:pt x="77399" y="64828"/>
                </a:cubicBezTo>
                <a:cubicBezTo>
                  <a:pt x="82270" y="62314"/>
                  <a:pt x="88272" y="59772"/>
                  <a:pt x="90359" y="54703"/>
                </a:cubicBezTo>
                <a:cubicBezTo>
                  <a:pt x="93878" y="46156"/>
                  <a:pt x="93090" y="34219"/>
                  <a:pt x="87119" y="27163"/>
                </a:cubicBezTo>
                <a:cubicBezTo>
                  <a:pt x="80799" y="19694"/>
                  <a:pt x="72628" y="13887"/>
                  <a:pt x="64439" y="8533"/>
                </a:cubicBezTo>
                <a:cubicBezTo>
                  <a:pt x="60343" y="5855"/>
                  <a:pt x="55968" y="2458"/>
                  <a:pt x="51074" y="2458"/>
                </a:cubicBezTo>
              </a:path>
            </a:pathLst>
          </a:custGeom>
          <a:noFill/>
          <a:ln cap="flat" cmpd="sng" w="28575">
            <a:solidFill>
              <a:srgbClr val="00FFFF"/>
            </a:solidFill>
            <a:prstDash val="solid"/>
            <a:round/>
            <a:headEnd len="med" w="med" type="none"/>
            <a:tailEnd len="med" w="med" type="none"/>
          </a:ln>
        </p:spPr>
      </p:sp>
      <p:sp>
        <p:nvSpPr>
          <p:cNvPr id="576" name="Google Shape;576;g327bae6874b_0_1066"/>
          <p:cNvSpPr txBox="1"/>
          <p:nvPr/>
        </p:nvSpPr>
        <p:spPr>
          <a:xfrm>
            <a:off x="276950" y="1413600"/>
            <a:ext cx="1988100" cy="763500"/>
          </a:xfrm>
          <a:prstGeom prst="rect">
            <a:avLst/>
          </a:prstGeom>
          <a:solidFill>
            <a:srgbClr val="FFFFFF"/>
          </a:solidFill>
          <a:ln cap="flat" cmpd="sng" w="2857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Consolas"/>
                <a:ea typeface="Consolas"/>
                <a:cs typeface="Consolas"/>
                <a:sym typeface="Consolas"/>
              </a:rPr>
              <a:t>Low-level features</a:t>
            </a:r>
            <a:br>
              <a:rPr b="1" lang="en-US" sz="1200">
                <a:solidFill>
                  <a:srgbClr val="000000"/>
                </a:solidFill>
                <a:latin typeface="Consolas"/>
                <a:ea typeface="Consolas"/>
                <a:cs typeface="Consolas"/>
                <a:sym typeface="Consolas"/>
              </a:rPr>
            </a:br>
            <a:r>
              <a:rPr lang="en-US" sz="1200">
                <a:latin typeface="Consolas"/>
                <a:ea typeface="Consolas"/>
                <a:cs typeface="Consolas"/>
                <a:sym typeface="Consolas"/>
              </a:rPr>
              <a:t>Lines, oriented edges</a:t>
            </a:r>
            <a:endParaRPr sz="1200">
              <a:solidFill>
                <a:srgbClr val="000000"/>
              </a:solidFill>
              <a:latin typeface="Consolas"/>
              <a:ea typeface="Consolas"/>
              <a:cs typeface="Consolas"/>
              <a:sym typeface="Consolas"/>
            </a:endParaRPr>
          </a:p>
        </p:txBody>
      </p:sp>
      <p:sp>
        <p:nvSpPr>
          <p:cNvPr id="577" name="Google Shape;577;g327bae6874b_0_1066"/>
          <p:cNvSpPr txBox="1"/>
          <p:nvPr/>
        </p:nvSpPr>
        <p:spPr>
          <a:xfrm>
            <a:off x="2528613" y="1569033"/>
            <a:ext cx="1725000" cy="1022400"/>
          </a:xfrm>
          <a:prstGeom prst="rect">
            <a:avLst/>
          </a:prstGeom>
          <a:solidFill>
            <a:srgbClr val="FFFFFF"/>
          </a:solidFill>
          <a:ln cap="flat" cmpd="sng" w="2857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Consolas"/>
                <a:ea typeface="Consolas"/>
                <a:cs typeface="Consolas"/>
                <a:sym typeface="Consolas"/>
              </a:rPr>
              <a:t>Mid-level features</a:t>
            </a:r>
            <a:br>
              <a:rPr b="1" lang="en-US" sz="1200">
                <a:solidFill>
                  <a:srgbClr val="000000"/>
                </a:solidFill>
                <a:latin typeface="Consolas"/>
                <a:ea typeface="Consolas"/>
                <a:cs typeface="Consolas"/>
                <a:sym typeface="Consolas"/>
              </a:rPr>
            </a:br>
            <a:r>
              <a:rPr lang="en-US" sz="1200">
                <a:latin typeface="Consolas"/>
                <a:ea typeface="Consolas"/>
                <a:cs typeface="Consolas"/>
                <a:sym typeface="Consolas"/>
              </a:rPr>
              <a:t>Combine edges: curves, shapes</a:t>
            </a:r>
            <a:endParaRPr sz="1200">
              <a:solidFill>
                <a:srgbClr val="000000"/>
              </a:solidFill>
              <a:latin typeface="Consolas"/>
              <a:ea typeface="Consolas"/>
              <a:cs typeface="Consolas"/>
              <a:sym typeface="Consolas"/>
            </a:endParaRPr>
          </a:p>
        </p:txBody>
      </p:sp>
      <p:sp>
        <p:nvSpPr>
          <p:cNvPr id="578" name="Google Shape;578;g327bae6874b_0_1066"/>
          <p:cNvSpPr txBox="1"/>
          <p:nvPr/>
        </p:nvSpPr>
        <p:spPr>
          <a:xfrm>
            <a:off x="4517163" y="1569033"/>
            <a:ext cx="1852200" cy="1022400"/>
          </a:xfrm>
          <a:prstGeom prst="rect">
            <a:avLst/>
          </a:prstGeom>
          <a:solidFill>
            <a:srgbClr val="FFFFFF"/>
          </a:solid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Consolas"/>
                <a:ea typeface="Consolas"/>
                <a:cs typeface="Consolas"/>
                <a:sym typeface="Consolas"/>
              </a:rPr>
              <a:t>High-level features</a:t>
            </a:r>
            <a:br>
              <a:rPr b="1" lang="en-US" sz="1200">
                <a:solidFill>
                  <a:srgbClr val="000000"/>
                </a:solidFill>
                <a:latin typeface="Consolas"/>
                <a:ea typeface="Consolas"/>
                <a:cs typeface="Consolas"/>
                <a:sym typeface="Consolas"/>
              </a:rPr>
            </a:br>
            <a:r>
              <a:rPr lang="en-US" sz="1200">
                <a:latin typeface="Consolas"/>
                <a:ea typeface="Consolas"/>
                <a:cs typeface="Consolas"/>
                <a:sym typeface="Consolas"/>
              </a:rPr>
              <a:t>Combine shapes: objects, scenes</a:t>
            </a:r>
            <a:endParaRPr sz="1200">
              <a:solidFill>
                <a:srgbClr val="000000"/>
              </a:solidFill>
              <a:latin typeface="Consolas"/>
              <a:ea typeface="Consolas"/>
              <a:cs typeface="Consolas"/>
              <a:sym typeface="Consolas"/>
            </a:endParaRPr>
          </a:p>
        </p:txBody>
      </p:sp>
      <p:sp>
        <p:nvSpPr>
          <p:cNvPr id="579" name="Google Shape;579;g327bae6874b_0_1066"/>
          <p:cNvSpPr/>
          <p:nvPr/>
        </p:nvSpPr>
        <p:spPr>
          <a:xfrm>
            <a:off x="6521194" y="1865700"/>
            <a:ext cx="1428175" cy="3161421"/>
          </a:xfrm>
          <a:custGeom>
            <a:rect b="b" l="l" r="r" t="t"/>
            <a:pathLst>
              <a:path extrusionOk="0" h="94845" w="57127">
                <a:moveTo>
                  <a:pt x="37637" y="0"/>
                </a:moveTo>
                <a:cubicBezTo>
                  <a:pt x="27473" y="0"/>
                  <a:pt x="14115" y="453"/>
                  <a:pt x="8477" y="8910"/>
                </a:cubicBezTo>
                <a:cubicBezTo>
                  <a:pt x="-1629" y="24069"/>
                  <a:pt x="-904" y="45194"/>
                  <a:pt x="1997" y="63180"/>
                </a:cubicBezTo>
                <a:cubicBezTo>
                  <a:pt x="4543" y="78966"/>
                  <a:pt x="22800" y="97659"/>
                  <a:pt x="38447" y="94365"/>
                </a:cubicBezTo>
                <a:cubicBezTo>
                  <a:pt x="44022" y="93191"/>
                  <a:pt x="46282" y="85812"/>
                  <a:pt x="48572" y="80595"/>
                </a:cubicBezTo>
                <a:cubicBezTo>
                  <a:pt x="55149" y="65613"/>
                  <a:pt x="59621" y="47818"/>
                  <a:pt x="55457" y="31995"/>
                </a:cubicBezTo>
                <a:cubicBezTo>
                  <a:pt x="53411" y="24222"/>
                  <a:pt x="48321" y="17520"/>
                  <a:pt x="43712" y="10935"/>
                </a:cubicBezTo>
                <a:cubicBezTo>
                  <a:pt x="40920" y="6946"/>
                  <a:pt x="38456" y="405"/>
                  <a:pt x="33587" y="405"/>
                </a:cubicBezTo>
              </a:path>
            </a:pathLst>
          </a:custGeom>
          <a:noFill/>
          <a:ln cap="flat" cmpd="sng" w="28575">
            <a:solidFill>
              <a:srgbClr val="0000FF"/>
            </a:solidFill>
            <a:prstDash val="solid"/>
            <a:round/>
            <a:headEnd len="med" w="med" type="none"/>
            <a:tailEnd len="med" w="med" type="none"/>
          </a:ln>
        </p:spPr>
      </p:sp>
      <p:sp>
        <p:nvSpPr>
          <p:cNvPr id="580" name="Google Shape;580;g327bae6874b_0_1066"/>
          <p:cNvSpPr txBox="1"/>
          <p:nvPr/>
        </p:nvSpPr>
        <p:spPr>
          <a:xfrm>
            <a:off x="6521200" y="1284200"/>
            <a:ext cx="1852200" cy="1022400"/>
          </a:xfrm>
          <a:prstGeom prst="rect">
            <a:avLst/>
          </a:prstGeom>
          <a:solidFill>
            <a:srgbClr val="FFFFFF"/>
          </a:solid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Consolas"/>
                <a:ea typeface="Consolas"/>
                <a:cs typeface="Consolas"/>
                <a:sym typeface="Consolas"/>
              </a:rPr>
              <a:t>Predictor</a:t>
            </a:r>
            <a:br>
              <a:rPr b="1" lang="en-US" sz="1200">
                <a:solidFill>
                  <a:srgbClr val="000000"/>
                </a:solidFill>
                <a:latin typeface="Consolas"/>
                <a:ea typeface="Consolas"/>
                <a:cs typeface="Consolas"/>
                <a:sym typeface="Consolas"/>
              </a:rPr>
            </a:br>
            <a:r>
              <a:rPr lang="en-US" sz="1200">
                <a:latin typeface="Consolas"/>
                <a:ea typeface="Consolas"/>
                <a:cs typeface="Consolas"/>
                <a:sym typeface="Consolas"/>
              </a:rPr>
              <a:t>Process features and predict output</a:t>
            </a:r>
            <a:endParaRPr sz="1200">
              <a:solidFill>
                <a:srgbClr val="000000"/>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cxnSp>
        <p:nvCxnSpPr>
          <p:cNvPr id="585" name="Google Shape;585;g327bae6874b_0_108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86" name="Google Shape;586;g327bae6874b_0_108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lang="en-US"/>
              <a:t>Object Detection</a:t>
            </a:r>
            <a:endParaRPr/>
          </a:p>
        </p:txBody>
      </p:sp>
      <p:pic>
        <p:nvPicPr>
          <p:cNvPr id="587" name="Google Shape;587;g327bae6874b_0_1080"/>
          <p:cNvPicPr preferRelativeResize="0"/>
          <p:nvPr/>
        </p:nvPicPr>
        <p:blipFill>
          <a:blip r:embed="rId3">
            <a:alphaModFix/>
          </a:blip>
          <a:stretch>
            <a:fillRect/>
          </a:stretch>
        </p:blipFill>
        <p:spPr>
          <a:xfrm>
            <a:off x="762000" y="1318475"/>
            <a:ext cx="7620000" cy="3810000"/>
          </a:xfrm>
          <a:prstGeom prst="rect">
            <a:avLst/>
          </a:prstGeom>
          <a:noFill/>
          <a:ln>
            <a:noFill/>
          </a:ln>
        </p:spPr>
      </p:pic>
      <p:sp>
        <p:nvSpPr>
          <p:cNvPr id="588" name="Google Shape;588;g327bae6874b_0_1080"/>
          <p:cNvSpPr txBox="1"/>
          <p:nvPr/>
        </p:nvSpPr>
        <p:spPr>
          <a:xfrm>
            <a:off x="381000" y="5501439"/>
            <a:ext cx="8199000" cy="13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u="sng">
                <a:solidFill>
                  <a:schemeClr val="hlink"/>
                </a:solidFill>
                <a:hlinkClick r:id="rId4"/>
              </a:rPr>
              <a:t>https://heartbeat.fritz.ai/introduction-to-basic-object-detection-algorithms-b77295a95a63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cxnSp>
        <p:nvCxnSpPr>
          <p:cNvPr id="593" name="Google Shape;593;g327bae6874b_0_108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594" name="Google Shape;594;g327bae6874b_0_1087"/>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lang="en-US"/>
              <a:t>Segmentation</a:t>
            </a:r>
            <a:endParaRPr/>
          </a:p>
        </p:txBody>
      </p:sp>
      <p:pic>
        <p:nvPicPr>
          <p:cNvPr id="595" name="Google Shape;595;g327bae6874b_0_1087"/>
          <p:cNvPicPr preferRelativeResize="0"/>
          <p:nvPr/>
        </p:nvPicPr>
        <p:blipFill>
          <a:blip r:embed="rId3">
            <a:alphaModFix/>
          </a:blip>
          <a:stretch>
            <a:fillRect/>
          </a:stretch>
        </p:blipFill>
        <p:spPr>
          <a:xfrm>
            <a:off x="685800" y="1327575"/>
            <a:ext cx="7772400" cy="4367772"/>
          </a:xfrm>
          <a:prstGeom prst="rect">
            <a:avLst/>
          </a:prstGeom>
          <a:noFill/>
          <a:ln>
            <a:noFill/>
          </a:ln>
        </p:spPr>
      </p:pic>
      <p:sp>
        <p:nvSpPr>
          <p:cNvPr id="596" name="Google Shape;596;g327bae6874b_0_1087"/>
          <p:cNvSpPr txBox="1"/>
          <p:nvPr/>
        </p:nvSpPr>
        <p:spPr>
          <a:xfrm>
            <a:off x="457200" y="5943600"/>
            <a:ext cx="79734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u="sng">
                <a:solidFill>
                  <a:schemeClr val="hlink"/>
                </a:solidFill>
                <a:hlinkClick r:id="rId4"/>
              </a:rPr>
              <a:t>https://gts.ai/how-do-we-solve-the-challenges-faced-due-to-semantic-segmentation/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cxnSp>
        <p:nvCxnSpPr>
          <p:cNvPr id="601" name="Google Shape;601;g327bae6874b_0_1094"/>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02" name="Google Shape;602;g327bae6874b_0_1094"/>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lang="en-US"/>
              <a:t>Features</a:t>
            </a:r>
            <a:endParaRPr/>
          </a:p>
        </p:txBody>
      </p:sp>
      <p:pic>
        <p:nvPicPr>
          <p:cNvPr id="603" name="Google Shape;603;g327bae6874b_0_1094"/>
          <p:cNvPicPr preferRelativeResize="0"/>
          <p:nvPr/>
        </p:nvPicPr>
        <p:blipFill>
          <a:blip r:embed="rId3">
            <a:alphaModFix/>
          </a:blip>
          <a:stretch>
            <a:fillRect/>
          </a:stretch>
        </p:blipFill>
        <p:spPr>
          <a:xfrm>
            <a:off x="419100" y="1616225"/>
            <a:ext cx="8305800" cy="29613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g327bae6874b_0_1100"/>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09" name="Google Shape;609;g327bae6874b_0_1100"/>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lang="en-US"/>
              <a:t>Optical Flow</a:t>
            </a:r>
            <a:endParaRPr/>
          </a:p>
        </p:txBody>
      </p:sp>
      <p:pic>
        <p:nvPicPr>
          <p:cNvPr id="610" name="Google Shape;610;g327bae6874b_0_1100"/>
          <p:cNvPicPr preferRelativeResize="0"/>
          <p:nvPr/>
        </p:nvPicPr>
        <p:blipFill>
          <a:blip r:embed="rId3">
            <a:alphaModFix/>
          </a:blip>
          <a:stretch>
            <a:fillRect/>
          </a:stretch>
        </p:blipFill>
        <p:spPr>
          <a:xfrm>
            <a:off x="1123700" y="1075325"/>
            <a:ext cx="6896599" cy="5172450"/>
          </a:xfrm>
          <a:prstGeom prst="rect">
            <a:avLst/>
          </a:prstGeom>
          <a:noFill/>
          <a:ln>
            <a:noFill/>
          </a:ln>
        </p:spPr>
      </p:pic>
      <p:sp>
        <p:nvSpPr>
          <p:cNvPr id="611" name="Google Shape;611;g327bae6874b_0_1100"/>
          <p:cNvSpPr txBox="1"/>
          <p:nvPr/>
        </p:nvSpPr>
        <p:spPr>
          <a:xfrm>
            <a:off x="0" y="6324600"/>
            <a:ext cx="88158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u="sng">
                <a:solidFill>
                  <a:schemeClr val="hlink"/>
                </a:solidFill>
                <a:hlinkClick r:id="rId4"/>
              </a:rPr>
              <a:t>https://www.commonlounge.com/discussion/1c2eaa85265f47a3a0a8ff1ac5fbce51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cxnSp>
        <p:nvCxnSpPr>
          <p:cNvPr id="616" name="Google Shape;616;g327bae6874b_0_1113"/>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17" name="Google Shape;617;g327bae6874b_0_1113"/>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000000"/>
              </a:buClr>
              <a:buSzPts val="3400"/>
              <a:buFont typeface="Arial"/>
              <a:buNone/>
            </a:pPr>
            <a:r>
              <a:rPr lang="en-US"/>
              <a:t>3D Mapping (SLAM and SfM)</a:t>
            </a:r>
            <a:endParaRPr/>
          </a:p>
        </p:txBody>
      </p:sp>
      <p:pic>
        <p:nvPicPr>
          <p:cNvPr descr="A 3D reconstruction of the old city of Dubrovnik created automatically from thousands of Flickr photos using image matching and structure from motion techniques. See http://www.cs.cornell.edu/projects/bigsfm and http://www.cs.cornell.edu/~snavely/ for more information." id="618" name="Google Shape;618;g327bae6874b_0_1113" title="3D Old City of Dubrovnik">
            <a:hlinkClick r:id="rId3"/>
          </p:cNvPr>
          <p:cNvPicPr preferRelativeResize="0"/>
          <p:nvPr/>
        </p:nvPicPr>
        <p:blipFill>
          <a:blip r:embed="rId4">
            <a:alphaModFix/>
          </a:blip>
          <a:stretch>
            <a:fillRect/>
          </a:stretch>
        </p:blipFill>
        <p:spPr>
          <a:xfrm>
            <a:off x="804363" y="1081850"/>
            <a:ext cx="7535275" cy="5651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cxnSp>
        <p:nvCxnSpPr>
          <p:cNvPr id="623" name="Google Shape;623;g327bae6874b_0_1131"/>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24" name="Google Shape;624;g327bae6874b_0_1131"/>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000000"/>
              </a:buClr>
              <a:buSzPts val="3400"/>
              <a:buFont typeface="Arial"/>
              <a:buNone/>
            </a:pPr>
            <a:r>
              <a:rPr lang="en-US"/>
              <a:t>Computational Photography</a:t>
            </a:r>
            <a:endParaRPr/>
          </a:p>
        </p:txBody>
      </p:sp>
      <p:pic>
        <p:nvPicPr>
          <p:cNvPr id="625" name="Google Shape;625;g327bae6874b_0_1131"/>
          <p:cNvPicPr preferRelativeResize="0"/>
          <p:nvPr/>
        </p:nvPicPr>
        <p:blipFill>
          <a:blip r:embed="rId3">
            <a:alphaModFix/>
          </a:blip>
          <a:stretch>
            <a:fillRect/>
          </a:stretch>
        </p:blipFill>
        <p:spPr>
          <a:xfrm>
            <a:off x="1524000" y="1253275"/>
            <a:ext cx="6096000" cy="3962400"/>
          </a:xfrm>
          <a:prstGeom prst="rect">
            <a:avLst/>
          </a:prstGeom>
          <a:noFill/>
          <a:ln>
            <a:noFill/>
          </a:ln>
        </p:spPr>
      </p:pic>
      <p:sp>
        <p:nvSpPr>
          <p:cNvPr id="626" name="Google Shape;626;g327bae6874b_0_1131"/>
          <p:cNvSpPr txBox="1"/>
          <p:nvPr/>
        </p:nvSpPr>
        <p:spPr>
          <a:xfrm>
            <a:off x="838200" y="5410200"/>
            <a:ext cx="72666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u="sng">
                <a:solidFill>
                  <a:schemeClr val="hlink"/>
                </a:solidFill>
                <a:hlinkClick r:id="rId4"/>
              </a:rPr>
              <a:t>https://ai.googleblog.com/2017/10/portrait-mode-on-pixel-2-and-pixel-2-xl.html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27bae6874b_0_182"/>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Course Policy Description</a:t>
            </a:r>
            <a:endParaRPr/>
          </a:p>
        </p:txBody>
      </p:sp>
      <p:grpSp>
        <p:nvGrpSpPr>
          <p:cNvPr id="302" name="Google Shape;302;g327bae6874b_0_182"/>
          <p:cNvGrpSpPr/>
          <p:nvPr/>
        </p:nvGrpSpPr>
        <p:grpSpPr>
          <a:xfrm>
            <a:off x="1485900" y="2335669"/>
            <a:ext cx="6172310" cy="3055037"/>
            <a:chOff x="0" y="735468"/>
            <a:chExt cx="8229746" cy="3055037"/>
          </a:xfrm>
        </p:grpSpPr>
        <p:sp>
          <p:nvSpPr>
            <p:cNvPr id="303" name="Google Shape;303;g327bae6874b_0_182"/>
            <p:cNvSpPr/>
            <p:nvPr/>
          </p:nvSpPr>
          <p:spPr>
            <a:xfrm>
              <a:off x="0" y="735468"/>
              <a:ext cx="8229600" cy="13578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27bae6874b_0_182"/>
            <p:cNvSpPr/>
            <p:nvPr/>
          </p:nvSpPr>
          <p:spPr>
            <a:xfrm>
              <a:off x="410731" y="1040971"/>
              <a:ext cx="746700" cy="7467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27bae6874b_0_182"/>
            <p:cNvSpPr/>
            <p:nvPr/>
          </p:nvSpPr>
          <p:spPr>
            <a:xfrm>
              <a:off x="1568246" y="735468"/>
              <a:ext cx="6661500" cy="13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27bae6874b_0_182"/>
            <p:cNvSpPr txBox="1"/>
            <p:nvPr/>
          </p:nvSpPr>
          <p:spPr>
            <a:xfrm>
              <a:off x="1568246" y="735468"/>
              <a:ext cx="6661500" cy="1357800"/>
            </a:xfrm>
            <a:prstGeom prst="rect">
              <a:avLst/>
            </a:prstGeom>
            <a:noFill/>
            <a:ln>
              <a:noFill/>
            </a:ln>
          </p:spPr>
          <p:txBody>
            <a:bodyPr anchorCtr="0" anchor="ctr" bIns="143675" lIns="143675" spcFirstLastPara="1" rIns="143675" wrap="square" tIns="14367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Students are expected to attend, and be on time, for every class. This demonstrates professionalism and consideration for your fellow students and your Instructor. Students who miss class and/or are late for class may experience an impact on their grade by missing around 5%.</a:t>
              </a:r>
              <a:endParaRPr/>
            </a:p>
          </p:txBody>
        </p:sp>
        <p:sp>
          <p:nvSpPr>
            <p:cNvPr id="307" name="Google Shape;307;g327bae6874b_0_182"/>
            <p:cNvSpPr/>
            <p:nvPr/>
          </p:nvSpPr>
          <p:spPr>
            <a:xfrm>
              <a:off x="0" y="2432705"/>
              <a:ext cx="8229600" cy="13578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27bae6874b_0_182"/>
            <p:cNvSpPr/>
            <p:nvPr/>
          </p:nvSpPr>
          <p:spPr>
            <a:xfrm>
              <a:off x="410731" y="2738207"/>
              <a:ext cx="746700" cy="7467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27bae6874b_0_182"/>
            <p:cNvSpPr/>
            <p:nvPr/>
          </p:nvSpPr>
          <p:spPr>
            <a:xfrm>
              <a:off x="1568246" y="2432705"/>
              <a:ext cx="6661500" cy="13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327bae6874b_0_182"/>
            <p:cNvSpPr txBox="1"/>
            <p:nvPr/>
          </p:nvSpPr>
          <p:spPr>
            <a:xfrm>
              <a:off x="1568246" y="2432705"/>
              <a:ext cx="6661500" cy="1357800"/>
            </a:xfrm>
            <a:prstGeom prst="rect">
              <a:avLst/>
            </a:prstGeom>
            <a:noFill/>
            <a:ln>
              <a:noFill/>
            </a:ln>
          </p:spPr>
          <p:txBody>
            <a:bodyPr anchorCtr="0" anchor="ctr" bIns="143675" lIns="143675" spcFirstLastPara="1" rIns="143675" wrap="square" tIns="14367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Students are expected to turn in all assigned materials in a timely manner. All late assignments will be penalized by deducting -2 from the final mark for everyday being late.</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g327bae6874b_0_1138"/>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32" name="Google Shape;632;g327bae6874b_0_1138"/>
          <p:cNvSpPr txBox="1"/>
          <p:nvPr>
            <p:ph type="title"/>
          </p:nvPr>
        </p:nvSpPr>
        <p:spPr>
          <a:xfrm>
            <a:off x="685800" y="76200"/>
            <a:ext cx="8029200" cy="8382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000000"/>
              </a:buClr>
              <a:buSzPts val="3400"/>
              <a:buFont typeface="Arial"/>
              <a:buNone/>
            </a:pPr>
            <a:r>
              <a:rPr lang="en-US"/>
              <a:t>Generative Adversarial Networks (GANs)</a:t>
            </a:r>
            <a:endParaRPr/>
          </a:p>
        </p:txBody>
      </p:sp>
      <p:pic>
        <p:nvPicPr>
          <p:cNvPr id="633" name="Google Shape;633;g327bae6874b_0_1138"/>
          <p:cNvPicPr preferRelativeResize="0"/>
          <p:nvPr/>
        </p:nvPicPr>
        <p:blipFill>
          <a:blip r:embed="rId3">
            <a:alphaModFix/>
          </a:blip>
          <a:stretch>
            <a:fillRect/>
          </a:stretch>
        </p:blipFill>
        <p:spPr>
          <a:xfrm>
            <a:off x="439150" y="1487900"/>
            <a:ext cx="8187726" cy="3963900"/>
          </a:xfrm>
          <a:prstGeom prst="rect">
            <a:avLst/>
          </a:prstGeom>
          <a:noFill/>
          <a:ln>
            <a:noFill/>
          </a:ln>
        </p:spPr>
      </p:pic>
      <p:sp>
        <p:nvSpPr>
          <p:cNvPr id="634" name="Google Shape;634;g327bae6874b_0_1138"/>
          <p:cNvSpPr txBox="1"/>
          <p:nvPr/>
        </p:nvSpPr>
        <p:spPr>
          <a:xfrm>
            <a:off x="2438400" y="5668875"/>
            <a:ext cx="40119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GauGAN, NVidia </a:t>
            </a:r>
            <a:r>
              <a:rPr lang="en-US" sz="1100" u="sng">
                <a:solidFill>
                  <a:schemeClr val="hlink"/>
                </a:solidFill>
                <a:hlinkClick r:id="rId4"/>
              </a:rPr>
              <a:t>https://arxiv.org/abs/1903.07291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cxnSp>
        <p:nvCxnSpPr>
          <p:cNvPr id="639" name="Google Shape;639;g327bae6874b_0_1145"/>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640" name="Google Shape;640;g327bae6874b_0_1145"/>
          <p:cNvSpPr txBox="1"/>
          <p:nvPr>
            <p:ph type="title"/>
          </p:nvPr>
        </p:nvSpPr>
        <p:spPr>
          <a:xfrm>
            <a:off x="685800" y="76200"/>
            <a:ext cx="8029200" cy="8382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000000"/>
              </a:buClr>
              <a:buSzPts val="3400"/>
              <a:buFont typeface="Arial"/>
              <a:buNone/>
            </a:pPr>
            <a:r>
              <a:rPr lang="en-US"/>
              <a:t>Hololens</a:t>
            </a:r>
            <a:endParaRPr/>
          </a:p>
        </p:txBody>
      </p:sp>
      <p:pic>
        <p:nvPicPr>
          <p:cNvPr descr="Image" id="641" name="Google Shape;641;g327bae6874b_0_1145"/>
          <p:cNvPicPr preferRelativeResize="0"/>
          <p:nvPr/>
        </p:nvPicPr>
        <p:blipFill rotWithShape="1">
          <a:blip r:embed="rId3">
            <a:alphaModFix/>
          </a:blip>
          <a:srcRect b="0" l="0" r="0" t="0"/>
          <a:stretch/>
        </p:blipFill>
        <p:spPr>
          <a:xfrm>
            <a:off x="1089889" y="1470312"/>
            <a:ext cx="6964222" cy="39173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descr="image-nothing" id="646" name="Google Shape;646;g2af47b1605f_0_0"/>
          <p:cNvPicPr preferRelativeResize="0"/>
          <p:nvPr/>
        </p:nvPicPr>
        <p:blipFill rotWithShape="1">
          <a:blip r:embed="rId3">
            <a:alphaModFix/>
          </a:blip>
          <a:srcRect b="0" l="0" r="0" t="0"/>
          <a:stretch/>
        </p:blipFill>
        <p:spPr>
          <a:xfrm>
            <a:off x="1752600" y="1524000"/>
            <a:ext cx="5484811" cy="2247899"/>
          </a:xfrm>
          <a:prstGeom prst="rect">
            <a:avLst/>
          </a:prstGeom>
          <a:noFill/>
          <a:ln>
            <a:noFill/>
          </a:ln>
        </p:spPr>
      </p:pic>
      <p:cxnSp>
        <p:nvCxnSpPr>
          <p:cNvPr id="647" name="Google Shape;647;g2af47b1605f_0_0"/>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648" name="Google Shape;648;g2af47b1605f_0_0"/>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Image formation</a:t>
            </a:r>
            <a:endParaRPr/>
          </a:p>
        </p:txBody>
      </p:sp>
      <p:sp>
        <p:nvSpPr>
          <p:cNvPr id="649" name="Google Shape;649;g2af47b1605f_0_0"/>
          <p:cNvSpPr txBox="1"/>
          <p:nvPr>
            <p:ph idx="1" type="body"/>
          </p:nvPr>
        </p:nvSpPr>
        <p:spPr>
          <a:xfrm>
            <a:off x="685800" y="5105400"/>
            <a:ext cx="7772400" cy="17526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Let’s design a camera</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Idea 1:  put a piece of film in front of an object</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Do we get a reasonable image?</a:t>
            </a:r>
            <a:endParaRPr/>
          </a:p>
        </p:txBody>
      </p:sp>
      <p:grpSp>
        <p:nvGrpSpPr>
          <p:cNvPr id="650" name="Google Shape;650;g2af47b1605f_0_0"/>
          <p:cNvGrpSpPr/>
          <p:nvPr/>
        </p:nvGrpSpPr>
        <p:grpSpPr>
          <a:xfrm>
            <a:off x="2284412" y="2095500"/>
            <a:ext cx="4762500" cy="1428750"/>
            <a:chOff x="0" y="0"/>
            <a:chExt cx="3000" cy="900"/>
          </a:xfrm>
        </p:grpSpPr>
        <p:cxnSp>
          <p:nvCxnSpPr>
            <p:cNvPr id="651" name="Google Shape;651;g2af47b1605f_0_0"/>
            <p:cNvCxnSpPr/>
            <p:nvPr/>
          </p:nvCxnSpPr>
          <p:spPr>
            <a:xfrm>
              <a:off x="0" y="0"/>
              <a:ext cx="3000" cy="900"/>
            </a:xfrm>
            <a:prstGeom prst="straightConnector1">
              <a:avLst/>
            </a:prstGeom>
            <a:noFill/>
            <a:ln cap="flat" cmpd="sng" w="19050">
              <a:solidFill>
                <a:srgbClr val="FF0000"/>
              </a:solidFill>
              <a:prstDash val="solid"/>
              <a:miter lim="800000"/>
              <a:headEnd len="med" w="med" type="none"/>
              <a:tailEnd len="med" w="med" type="triangle"/>
            </a:ln>
          </p:spPr>
        </p:cxnSp>
        <p:cxnSp>
          <p:nvCxnSpPr>
            <p:cNvPr id="652" name="Google Shape;652;g2af47b1605f_0_0"/>
            <p:cNvCxnSpPr/>
            <p:nvPr/>
          </p:nvCxnSpPr>
          <p:spPr>
            <a:xfrm>
              <a:off x="0" y="0"/>
              <a:ext cx="3000" cy="600"/>
            </a:xfrm>
            <a:prstGeom prst="straightConnector1">
              <a:avLst/>
            </a:prstGeom>
            <a:noFill/>
            <a:ln cap="flat" cmpd="sng" w="19050">
              <a:solidFill>
                <a:srgbClr val="FF0000"/>
              </a:solidFill>
              <a:prstDash val="solid"/>
              <a:miter lim="800000"/>
              <a:headEnd len="med" w="med" type="none"/>
              <a:tailEnd len="med" w="med" type="triangle"/>
            </a:ln>
          </p:spPr>
        </p:cxnSp>
        <p:cxnSp>
          <p:nvCxnSpPr>
            <p:cNvPr id="653" name="Google Shape;653;g2af47b1605f_0_0"/>
            <p:cNvCxnSpPr/>
            <p:nvPr/>
          </p:nvCxnSpPr>
          <p:spPr>
            <a:xfrm>
              <a:off x="0" y="0"/>
              <a:ext cx="3000" cy="300"/>
            </a:xfrm>
            <a:prstGeom prst="straightConnector1">
              <a:avLst/>
            </a:prstGeom>
            <a:noFill/>
            <a:ln cap="flat" cmpd="sng" w="19050">
              <a:solidFill>
                <a:srgbClr val="FF0000"/>
              </a:solidFill>
              <a:prstDash val="solid"/>
              <a:miter lim="800000"/>
              <a:headEnd len="med" w="med" type="none"/>
              <a:tailEnd len="med" w="med" type="triangle"/>
            </a:ln>
          </p:spPr>
        </p:cxnSp>
      </p:grpSp>
      <p:cxnSp>
        <p:nvCxnSpPr>
          <p:cNvPr id="654" name="Google Shape;654;g2af47b1605f_0_0"/>
          <p:cNvCxnSpPr/>
          <p:nvPr/>
        </p:nvCxnSpPr>
        <p:spPr>
          <a:xfrm>
            <a:off x="2284412" y="2095500"/>
            <a:ext cx="4724400" cy="228600"/>
          </a:xfrm>
          <a:prstGeom prst="straightConnector1">
            <a:avLst/>
          </a:prstGeom>
          <a:noFill/>
          <a:ln cap="flat" cmpd="sng" w="19050">
            <a:solidFill>
              <a:srgbClr val="FF0000"/>
            </a:solidFill>
            <a:prstDash val="solid"/>
            <a:miter lim="800000"/>
            <a:headEnd len="med" w="med" type="none"/>
            <a:tailEnd len="med" w="med" type="triangle"/>
          </a:ln>
        </p:spPr>
      </p:cxnSp>
      <p:grpSp>
        <p:nvGrpSpPr>
          <p:cNvPr id="655" name="Google Shape;655;g2af47b1605f_0_0"/>
          <p:cNvGrpSpPr/>
          <p:nvPr/>
        </p:nvGrpSpPr>
        <p:grpSpPr>
          <a:xfrm>
            <a:off x="2595298" y="2228860"/>
            <a:ext cx="4471416" cy="1428750"/>
            <a:chOff x="0" y="-60"/>
            <a:chExt cx="2700" cy="900"/>
          </a:xfrm>
        </p:grpSpPr>
        <p:grpSp>
          <p:nvGrpSpPr>
            <p:cNvPr id="656" name="Google Shape;656;g2af47b1605f_0_0"/>
            <p:cNvGrpSpPr/>
            <p:nvPr/>
          </p:nvGrpSpPr>
          <p:grpSpPr>
            <a:xfrm>
              <a:off x="0" y="-60"/>
              <a:ext cx="2700" cy="600"/>
              <a:chOff x="0" y="-60"/>
              <a:chExt cx="2700" cy="600"/>
            </a:xfrm>
          </p:grpSpPr>
          <p:cxnSp>
            <p:nvCxnSpPr>
              <p:cNvPr id="657" name="Google Shape;657;g2af47b1605f_0_0"/>
              <p:cNvCxnSpPr/>
              <p:nvPr/>
            </p:nvCxnSpPr>
            <p:spPr>
              <a:xfrm flipH="1" rot="10800000">
                <a:off x="0" y="-60"/>
                <a:ext cx="2700" cy="300"/>
              </a:xfrm>
              <a:prstGeom prst="straightConnector1">
                <a:avLst/>
              </a:prstGeom>
              <a:noFill/>
              <a:ln cap="flat" cmpd="sng" w="19050">
                <a:solidFill>
                  <a:srgbClr val="0000FF"/>
                </a:solidFill>
                <a:prstDash val="solid"/>
                <a:miter lim="800000"/>
                <a:headEnd len="med" w="med" type="none"/>
                <a:tailEnd len="med" w="med" type="triangle"/>
              </a:ln>
            </p:spPr>
          </p:cxnSp>
          <p:cxnSp>
            <p:nvCxnSpPr>
              <p:cNvPr id="658" name="Google Shape;658;g2af47b1605f_0_0"/>
              <p:cNvCxnSpPr/>
              <p:nvPr/>
            </p:nvCxnSpPr>
            <p:spPr>
              <a:xfrm>
                <a:off x="0" y="240"/>
                <a:ext cx="2700" cy="0"/>
              </a:xfrm>
              <a:prstGeom prst="straightConnector1">
                <a:avLst/>
              </a:prstGeom>
              <a:noFill/>
              <a:ln cap="flat" cmpd="sng" w="19050">
                <a:solidFill>
                  <a:srgbClr val="0000FF"/>
                </a:solidFill>
                <a:prstDash val="solid"/>
                <a:miter lim="800000"/>
                <a:headEnd len="med" w="med" type="none"/>
                <a:tailEnd len="med" w="med" type="triangle"/>
              </a:ln>
            </p:spPr>
          </p:cxnSp>
          <p:cxnSp>
            <p:nvCxnSpPr>
              <p:cNvPr id="659" name="Google Shape;659;g2af47b1605f_0_0"/>
              <p:cNvCxnSpPr/>
              <p:nvPr/>
            </p:nvCxnSpPr>
            <p:spPr>
              <a:xfrm>
                <a:off x="0" y="240"/>
                <a:ext cx="2700" cy="300"/>
              </a:xfrm>
              <a:prstGeom prst="straightConnector1">
                <a:avLst/>
              </a:prstGeom>
              <a:noFill/>
              <a:ln cap="flat" cmpd="sng" w="19050">
                <a:solidFill>
                  <a:srgbClr val="0000FF"/>
                </a:solidFill>
                <a:prstDash val="solid"/>
                <a:miter lim="800000"/>
                <a:headEnd len="med" w="med" type="none"/>
                <a:tailEnd len="med" w="med" type="triangle"/>
              </a:ln>
            </p:spPr>
          </p:cxnSp>
        </p:grpSp>
        <p:cxnSp>
          <p:nvCxnSpPr>
            <p:cNvPr id="660" name="Google Shape;660;g2af47b1605f_0_0"/>
            <p:cNvCxnSpPr/>
            <p:nvPr/>
          </p:nvCxnSpPr>
          <p:spPr>
            <a:xfrm>
              <a:off x="0" y="240"/>
              <a:ext cx="2700" cy="600"/>
            </a:xfrm>
            <a:prstGeom prst="straightConnector1">
              <a:avLst/>
            </a:prstGeom>
            <a:noFill/>
            <a:ln cap="flat" cmpd="sng" w="19050">
              <a:solidFill>
                <a:srgbClr val="0000FF"/>
              </a:solidFill>
              <a:prstDash val="solid"/>
              <a:miter lim="800000"/>
              <a:headEnd len="med" w="med" type="none"/>
              <a:tailEnd len="med" w="med" type="triangle"/>
            </a:ln>
          </p:spPr>
        </p:cxnSp>
      </p:grpSp>
      <p:sp>
        <p:nvSpPr>
          <p:cNvPr id="661" name="Google Shape;661;g2af47b1605f_0_0"/>
          <p:cNvSpPr/>
          <p:nvPr/>
        </p:nvSpPr>
        <p:spPr>
          <a:xfrm>
            <a:off x="2239962" y="2063750"/>
            <a:ext cx="76200" cy="76200"/>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62" name="Google Shape;662;g2af47b1605f_0_0"/>
          <p:cNvSpPr/>
          <p:nvPr/>
        </p:nvSpPr>
        <p:spPr>
          <a:xfrm>
            <a:off x="2557462" y="2671762"/>
            <a:ext cx="76200" cy="76200"/>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image-pinhole" id="667" name="Google Shape;667;g2af47b1605f_0_20"/>
          <p:cNvPicPr preferRelativeResize="0"/>
          <p:nvPr/>
        </p:nvPicPr>
        <p:blipFill rotWithShape="1">
          <a:blip r:embed="rId3">
            <a:alphaModFix/>
          </a:blip>
          <a:srcRect b="0" l="0" r="0" t="0"/>
          <a:stretch/>
        </p:blipFill>
        <p:spPr>
          <a:xfrm>
            <a:off x="1752600" y="1524000"/>
            <a:ext cx="5484811" cy="2247899"/>
          </a:xfrm>
          <a:prstGeom prst="rect">
            <a:avLst/>
          </a:prstGeom>
          <a:noFill/>
          <a:ln>
            <a:noFill/>
          </a:ln>
        </p:spPr>
      </p:pic>
      <p:cxnSp>
        <p:nvCxnSpPr>
          <p:cNvPr id="668" name="Google Shape;668;g2af47b1605f_0_20"/>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669" name="Google Shape;669;g2af47b1605f_0_20"/>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Pinhole camera</a:t>
            </a:r>
            <a:endParaRPr/>
          </a:p>
        </p:txBody>
      </p:sp>
      <p:sp>
        <p:nvSpPr>
          <p:cNvPr id="670" name="Google Shape;670;g2af47b1605f_0_20"/>
          <p:cNvSpPr txBox="1"/>
          <p:nvPr>
            <p:ph idx="1" type="body"/>
          </p:nvPr>
        </p:nvSpPr>
        <p:spPr>
          <a:xfrm>
            <a:off x="685800" y="4419600"/>
            <a:ext cx="7772400" cy="24384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Add a barrier to block off most of the rays</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This reduces blurring</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The opening known as the aperture</a:t>
            </a:r>
            <a:endParaRPr b="0" i="0" sz="2000" u="none">
              <a:solidFill>
                <a:schemeClr val="dk1"/>
              </a:solidFill>
              <a:latin typeface="Arial"/>
              <a:ea typeface="Arial"/>
              <a:cs typeface="Arial"/>
              <a:sym typeface="Arial"/>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How does this transform the image?</a:t>
            </a:r>
            <a:endParaRPr/>
          </a:p>
        </p:txBody>
      </p:sp>
      <p:grpSp>
        <p:nvGrpSpPr>
          <p:cNvPr id="671" name="Google Shape;671;g2af47b1605f_0_20"/>
          <p:cNvGrpSpPr/>
          <p:nvPr/>
        </p:nvGrpSpPr>
        <p:grpSpPr>
          <a:xfrm>
            <a:off x="2590800" y="2613862"/>
            <a:ext cx="4429200" cy="600038"/>
            <a:chOff x="2590800" y="2613862"/>
            <a:chExt cx="4429200" cy="600038"/>
          </a:xfrm>
        </p:grpSpPr>
        <p:cxnSp>
          <p:nvCxnSpPr>
            <p:cNvPr id="672" name="Google Shape;672;g2af47b1605f_0_20"/>
            <p:cNvCxnSpPr>
              <a:stCxn id="673" idx="6"/>
            </p:cNvCxnSpPr>
            <p:nvPr/>
          </p:nvCxnSpPr>
          <p:spPr>
            <a:xfrm flipH="1" rot="10800000">
              <a:off x="2635250" y="2613862"/>
              <a:ext cx="2041500" cy="57900"/>
            </a:xfrm>
            <a:prstGeom prst="straightConnector1">
              <a:avLst/>
            </a:prstGeom>
            <a:noFill/>
            <a:ln cap="flat" cmpd="sng" w="19050">
              <a:solidFill>
                <a:srgbClr val="0000FF"/>
              </a:solidFill>
              <a:prstDash val="solid"/>
              <a:miter lim="800000"/>
              <a:headEnd len="med" w="med" type="none"/>
              <a:tailEnd len="med" w="med" type="triangle"/>
            </a:ln>
          </p:spPr>
        </p:cxnSp>
        <p:cxnSp>
          <p:nvCxnSpPr>
            <p:cNvPr id="674" name="Google Shape;674;g2af47b1605f_0_20"/>
            <p:cNvCxnSpPr/>
            <p:nvPr/>
          </p:nvCxnSpPr>
          <p:spPr>
            <a:xfrm>
              <a:off x="2590800" y="2667000"/>
              <a:ext cx="2076600" cy="546900"/>
            </a:xfrm>
            <a:prstGeom prst="straightConnector1">
              <a:avLst/>
            </a:prstGeom>
            <a:noFill/>
            <a:ln cap="flat" cmpd="sng" w="19050">
              <a:solidFill>
                <a:srgbClr val="0000FF"/>
              </a:solidFill>
              <a:prstDash val="solid"/>
              <a:miter lim="800000"/>
              <a:headEnd len="med" w="med" type="none"/>
              <a:tailEnd len="med" w="med" type="triangle"/>
            </a:ln>
          </p:spPr>
        </p:cxnSp>
        <p:cxnSp>
          <p:nvCxnSpPr>
            <p:cNvPr id="675" name="Google Shape;675;g2af47b1605f_0_20"/>
            <p:cNvCxnSpPr/>
            <p:nvPr/>
          </p:nvCxnSpPr>
          <p:spPr>
            <a:xfrm>
              <a:off x="2590800" y="2667000"/>
              <a:ext cx="4429200" cy="251700"/>
            </a:xfrm>
            <a:prstGeom prst="straightConnector1">
              <a:avLst/>
            </a:prstGeom>
            <a:noFill/>
            <a:ln cap="flat" cmpd="sng" w="19050">
              <a:solidFill>
                <a:srgbClr val="0000FF"/>
              </a:solidFill>
              <a:prstDash val="solid"/>
              <a:miter lim="800000"/>
              <a:headEnd len="med" w="med" type="none"/>
              <a:tailEnd len="med" w="med" type="triangle"/>
            </a:ln>
          </p:spPr>
        </p:cxnSp>
        <p:cxnSp>
          <p:nvCxnSpPr>
            <p:cNvPr id="676" name="Google Shape;676;g2af47b1605f_0_20"/>
            <p:cNvCxnSpPr/>
            <p:nvPr/>
          </p:nvCxnSpPr>
          <p:spPr>
            <a:xfrm>
              <a:off x="2590800" y="2667000"/>
              <a:ext cx="2047800" cy="327900"/>
            </a:xfrm>
            <a:prstGeom prst="straightConnector1">
              <a:avLst/>
            </a:prstGeom>
            <a:noFill/>
            <a:ln cap="flat" cmpd="sng" w="19050">
              <a:solidFill>
                <a:srgbClr val="0000FF"/>
              </a:solidFill>
              <a:prstDash val="solid"/>
              <a:miter lim="800000"/>
              <a:headEnd len="med" w="med" type="none"/>
              <a:tailEnd len="med" w="med" type="triangle"/>
            </a:ln>
          </p:spPr>
        </p:cxnSp>
      </p:grpSp>
      <p:sp>
        <p:nvSpPr>
          <p:cNvPr id="677" name="Google Shape;677;g2af47b1605f_0_20"/>
          <p:cNvSpPr/>
          <p:nvPr/>
        </p:nvSpPr>
        <p:spPr>
          <a:xfrm>
            <a:off x="2241550" y="2054225"/>
            <a:ext cx="76200" cy="76200"/>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73" name="Google Shape;673;g2af47b1605f_0_20"/>
          <p:cNvSpPr/>
          <p:nvPr/>
        </p:nvSpPr>
        <p:spPr>
          <a:xfrm>
            <a:off x="2559050" y="2633662"/>
            <a:ext cx="76200" cy="76200"/>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grpSp>
        <p:nvGrpSpPr>
          <p:cNvPr id="678" name="Google Shape;678;g2af47b1605f_0_20"/>
          <p:cNvGrpSpPr/>
          <p:nvPr/>
        </p:nvGrpSpPr>
        <p:grpSpPr>
          <a:xfrm>
            <a:off x="2286000" y="2095856"/>
            <a:ext cx="4762500" cy="1428600"/>
            <a:chOff x="2286000" y="2057400"/>
            <a:chExt cx="4762500" cy="1428600"/>
          </a:xfrm>
        </p:grpSpPr>
        <p:cxnSp>
          <p:nvCxnSpPr>
            <p:cNvPr id="679" name="Google Shape;679;g2af47b1605f_0_20"/>
            <p:cNvCxnSpPr/>
            <p:nvPr/>
          </p:nvCxnSpPr>
          <p:spPr>
            <a:xfrm>
              <a:off x="2286000" y="2057400"/>
              <a:ext cx="4762500" cy="1428600"/>
            </a:xfrm>
            <a:prstGeom prst="straightConnector1">
              <a:avLst/>
            </a:prstGeom>
            <a:noFill/>
            <a:ln cap="flat" cmpd="sng" w="19050">
              <a:solidFill>
                <a:srgbClr val="FF0000"/>
              </a:solidFill>
              <a:prstDash val="solid"/>
              <a:miter lim="800000"/>
              <a:headEnd len="med" w="med" type="none"/>
              <a:tailEnd len="med" w="med" type="triangle"/>
            </a:ln>
          </p:spPr>
        </p:cxnSp>
        <p:cxnSp>
          <p:nvCxnSpPr>
            <p:cNvPr id="680" name="Google Shape;680;g2af47b1605f_0_20"/>
            <p:cNvCxnSpPr/>
            <p:nvPr/>
          </p:nvCxnSpPr>
          <p:spPr>
            <a:xfrm>
              <a:off x="2286000" y="2057400"/>
              <a:ext cx="2381400" cy="476400"/>
            </a:xfrm>
            <a:prstGeom prst="straightConnector1">
              <a:avLst/>
            </a:prstGeom>
            <a:noFill/>
            <a:ln cap="flat" cmpd="sng" w="19050">
              <a:solidFill>
                <a:srgbClr val="FF0000"/>
              </a:solidFill>
              <a:prstDash val="solid"/>
              <a:miter lim="800000"/>
              <a:headEnd len="med" w="med" type="none"/>
              <a:tailEnd len="med" w="med" type="triangle"/>
            </a:ln>
          </p:spPr>
        </p:cxnSp>
        <p:cxnSp>
          <p:nvCxnSpPr>
            <p:cNvPr id="681" name="Google Shape;681;g2af47b1605f_0_20"/>
            <p:cNvCxnSpPr/>
            <p:nvPr/>
          </p:nvCxnSpPr>
          <p:spPr>
            <a:xfrm>
              <a:off x="2286000" y="2057400"/>
              <a:ext cx="2381400" cy="0"/>
            </a:xfrm>
            <a:prstGeom prst="straightConnector1">
              <a:avLst/>
            </a:prstGeom>
            <a:noFill/>
            <a:ln cap="flat" cmpd="sng" w="19050">
              <a:solidFill>
                <a:srgbClr val="FF0000"/>
              </a:solidFill>
              <a:prstDash val="solid"/>
              <a:miter lim="800000"/>
              <a:headEnd len="med" w="med" type="none"/>
              <a:tailEnd len="med" w="med" type="triangle"/>
            </a:ln>
          </p:spPr>
        </p:cxnSp>
        <p:cxnSp>
          <p:nvCxnSpPr>
            <p:cNvPr id="682" name="Google Shape;682;g2af47b1605f_0_20"/>
            <p:cNvCxnSpPr/>
            <p:nvPr/>
          </p:nvCxnSpPr>
          <p:spPr>
            <a:xfrm>
              <a:off x="2286000" y="2057400"/>
              <a:ext cx="2394900" cy="243600"/>
            </a:xfrm>
            <a:prstGeom prst="straightConnector1">
              <a:avLst/>
            </a:prstGeom>
            <a:noFill/>
            <a:ln cap="flat" cmpd="sng" w="19050">
              <a:solidFill>
                <a:srgbClr val="FF0000"/>
              </a:solidFill>
              <a:prstDash val="solid"/>
              <a:miter lim="800000"/>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cxnSp>
        <p:nvCxnSpPr>
          <p:cNvPr id="687" name="Google Shape;687;g2af47b1605f_0_39"/>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688" name="Google Shape;688;g2af47b1605f_0_39"/>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Pinhole Camera (</a:t>
            </a:r>
            <a:r>
              <a:rPr i="1" lang="en-US"/>
              <a:t>Camera Obscura</a:t>
            </a:r>
            <a:r>
              <a:rPr lang="en-US"/>
              <a:t>)</a:t>
            </a:r>
            <a:endParaRPr/>
          </a:p>
        </p:txBody>
      </p:sp>
      <p:sp>
        <p:nvSpPr>
          <p:cNvPr id="689" name="Google Shape;689;g2af47b1605f_0_39"/>
          <p:cNvSpPr txBox="1"/>
          <p:nvPr>
            <p:ph idx="1" type="body"/>
          </p:nvPr>
        </p:nvSpPr>
        <p:spPr>
          <a:xfrm>
            <a:off x="685800" y="4419600"/>
            <a:ext cx="7772400" cy="2438400"/>
          </a:xfrm>
          <a:prstGeom prst="rect">
            <a:avLst/>
          </a:prstGeom>
          <a:noFill/>
          <a:ln>
            <a:noFill/>
          </a:ln>
        </p:spPr>
        <p:txBody>
          <a:bodyPr anchorCtr="0" anchor="t" bIns="50800" lIns="50800" spcFirstLastPara="1" rIns="132075" wrap="square" tIns="50800">
            <a:noAutofit/>
          </a:bodyPr>
          <a:lstStyle/>
          <a:p>
            <a:pPr indent="-285750" lvl="1" marL="782637" rtl="0" algn="l">
              <a:lnSpc>
                <a:spcPct val="100000"/>
              </a:lnSpc>
              <a:spcBef>
                <a:spcPts val="500"/>
              </a:spcBef>
              <a:spcAft>
                <a:spcPts val="0"/>
              </a:spcAft>
              <a:buClr>
                <a:srgbClr val="000000"/>
              </a:buClr>
              <a:buSzPts val="2000"/>
              <a:buFont typeface="Arial"/>
              <a:buChar char="•"/>
            </a:pPr>
            <a:r>
              <a:t/>
            </a:r>
            <a:endParaRPr/>
          </a:p>
          <a:p>
            <a:pPr indent="0" lvl="0" marL="0" rtl="0" algn="l">
              <a:lnSpc>
                <a:spcPct val="100000"/>
              </a:lnSpc>
              <a:spcBef>
                <a:spcPts val="500"/>
              </a:spcBef>
              <a:spcAft>
                <a:spcPts val="0"/>
              </a:spcAft>
              <a:buNone/>
            </a:pPr>
            <a:r>
              <a:t/>
            </a:r>
            <a:endParaRPr/>
          </a:p>
        </p:txBody>
      </p:sp>
      <p:pic>
        <p:nvPicPr>
          <p:cNvPr id="690" name="Google Shape;690;g2af47b1605f_0_39"/>
          <p:cNvPicPr preferRelativeResize="0"/>
          <p:nvPr/>
        </p:nvPicPr>
        <p:blipFill rotWithShape="1">
          <a:blip r:embed="rId3">
            <a:alphaModFix/>
          </a:blip>
          <a:srcRect b="0" l="0" r="0" t="0"/>
          <a:stretch/>
        </p:blipFill>
        <p:spPr>
          <a:xfrm>
            <a:off x="2057400" y="1143000"/>
            <a:ext cx="4572000" cy="30241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cxnSp>
        <p:nvCxnSpPr>
          <p:cNvPr id="695" name="Google Shape;695;g2af47b1605f_0_46"/>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696" name="Google Shape;696;g2af47b1605f_0_46"/>
          <p:cNvSpPr txBox="1"/>
          <p:nvPr>
            <p:ph type="title"/>
          </p:nvPr>
        </p:nvSpPr>
        <p:spPr>
          <a:xfrm>
            <a:off x="685800" y="76200"/>
            <a:ext cx="7772400" cy="8382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Pinhole cameras everywhere</a:t>
            </a:r>
            <a:endParaRPr/>
          </a:p>
        </p:txBody>
      </p:sp>
      <p:sp>
        <p:nvSpPr>
          <p:cNvPr id="697" name="Google Shape;697;g2af47b1605f_0_46"/>
          <p:cNvSpPr txBox="1"/>
          <p:nvPr>
            <p:ph idx="1" type="body"/>
          </p:nvPr>
        </p:nvSpPr>
        <p:spPr>
          <a:xfrm>
            <a:off x="685800" y="6146800"/>
            <a:ext cx="7772400" cy="609600"/>
          </a:xfrm>
          <a:prstGeom prst="rect">
            <a:avLst/>
          </a:prstGeom>
          <a:noFill/>
          <a:ln>
            <a:noFill/>
          </a:ln>
        </p:spPr>
        <p:txBody>
          <a:bodyPr anchorCtr="0" anchor="t" bIns="50800" lIns="50800" spcFirstLastPara="1" rIns="132075" wrap="square" tIns="50800">
            <a:noAutofit/>
          </a:bodyPr>
          <a:lstStyle/>
          <a:p>
            <a:pPr indent="-342900" lvl="0" marL="382587"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Sun “shadows” during a solar eclipse</a:t>
            </a:r>
            <a:br>
              <a:rPr b="0" i="0" lang="en-US" sz="1800" u="none">
                <a:solidFill>
                  <a:schemeClr val="dk1"/>
                </a:solidFill>
                <a:latin typeface="Arial"/>
                <a:ea typeface="Arial"/>
                <a:cs typeface="Arial"/>
                <a:sym typeface="Arial"/>
              </a:rPr>
            </a:br>
            <a:r>
              <a:rPr b="0" i="0" lang="en-US" sz="1400" u="none">
                <a:solidFill>
                  <a:schemeClr val="dk1"/>
                </a:solidFill>
                <a:latin typeface="Arial"/>
                <a:ea typeface="Arial"/>
                <a:cs typeface="Arial"/>
                <a:sym typeface="Arial"/>
              </a:rPr>
              <a:t>by Henrik von Wendt</a:t>
            </a:r>
            <a:r>
              <a:rPr b="0" i="0" lang="en-US" sz="1800" u="none">
                <a:solidFill>
                  <a:schemeClr val="dk1"/>
                </a:solidFill>
                <a:latin typeface="Arial"/>
                <a:ea typeface="Arial"/>
                <a:cs typeface="Arial"/>
                <a:sym typeface="Arial"/>
              </a:rPr>
              <a:t> </a:t>
            </a:r>
            <a:r>
              <a:rPr b="0" i="0" lang="en-US" sz="1400" u="sng">
                <a:solidFill>
                  <a:srgbClr val="0000FF"/>
                </a:solidFill>
                <a:hlinkClick r:id="rId3">
                  <a:extLst>
                    <a:ext uri="{A12FA001-AC4F-418D-AE19-62706E023703}">
                      <ahyp:hlinkClr val="tx"/>
                    </a:ext>
                  </a:extLst>
                </a:hlinkClick>
              </a:rPr>
              <a:t>http://www.flickr.com/photos/hvw/2724969199/</a:t>
            </a:r>
            <a:endParaRPr/>
          </a:p>
        </p:txBody>
      </p:sp>
      <p:pic>
        <p:nvPicPr>
          <p:cNvPr id="698" name="Google Shape;698;g2af47b1605f_0_46"/>
          <p:cNvPicPr preferRelativeResize="0"/>
          <p:nvPr/>
        </p:nvPicPr>
        <p:blipFill rotWithShape="1">
          <a:blip r:embed="rId4">
            <a:alphaModFix/>
          </a:blip>
          <a:srcRect b="0" l="0" r="0" t="0"/>
          <a:stretch/>
        </p:blipFill>
        <p:spPr>
          <a:xfrm>
            <a:off x="1727200" y="1054100"/>
            <a:ext cx="5681662" cy="4749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cxnSp>
        <p:nvCxnSpPr>
          <p:cNvPr id="703" name="Google Shape;703;g2af47b1605f_0_53"/>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04" name="Google Shape;704;g2af47b1605f_0_53"/>
          <p:cNvSpPr txBox="1"/>
          <p:nvPr>
            <p:ph type="title"/>
          </p:nvPr>
        </p:nvSpPr>
        <p:spPr>
          <a:xfrm>
            <a:off x="685800" y="76200"/>
            <a:ext cx="7772400" cy="8382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Pinhole cameras everywhere</a:t>
            </a:r>
            <a:endParaRPr/>
          </a:p>
        </p:txBody>
      </p:sp>
      <p:sp>
        <p:nvSpPr>
          <p:cNvPr id="705" name="Google Shape;705;g2af47b1605f_0_53"/>
          <p:cNvSpPr txBox="1"/>
          <p:nvPr>
            <p:ph idx="1" type="body"/>
          </p:nvPr>
        </p:nvSpPr>
        <p:spPr>
          <a:xfrm>
            <a:off x="685800" y="6146800"/>
            <a:ext cx="7772400" cy="609600"/>
          </a:xfrm>
          <a:prstGeom prst="rect">
            <a:avLst/>
          </a:prstGeom>
          <a:noFill/>
          <a:ln>
            <a:noFill/>
          </a:ln>
        </p:spPr>
        <p:txBody>
          <a:bodyPr anchorCtr="0" anchor="t" bIns="50800" lIns="50800" spcFirstLastPara="1" rIns="132075" wrap="square" tIns="50800">
            <a:noAutofit/>
          </a:bodyPr>
          <a:lstStyle/>
          <a:p>
            <a:pPr indent="-342900" lvl="0" marL="382587"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Sun “shadows” during a solar eclipse</a:t>
            </a:r>
            <a:br>
              <a:rPr b="0" i="0" lang="en-US" sz="1800" u="none">
                <a:solidFill>
                  <a:schemeClr val="dk1"/>
                </a:solidFill>
                <a:latin typeface="Arial"/>
                <a:ea typeface="Arial"/>
                <a:cs typeface="Arial"/>
                <a:sym typeface="Arial"/>
              </a:rPr>
            </a:br>
            <a:r>
              <a:rPr b="0" i="0" lang="en-US" sz="1400" u="sng">
                <a:solidFill>
                  <a:srgbClr val="0000FF"/>
                </a:solidFill>
                <a:hlinkClick r:id="rId3">
                  <a:extLst>
                    <a:ext uri="{A12FA001-AC4F-418D-AE19-62706E023703}">
                      <ahyp:hlinkClr val="tx"/>
                    </a:ext>
                  </a:extLst>
                </a:hlinkClick>
              </a:rPr>
              <a:t>http://www.flickr.com/photos/73860948@N08/6678331997/</a:t>
            </a:r>
            <a:endParaRPr/>
          </a:p>
        </p:txBody>
      </p:sp>
      <p:pic>
        <p:nvPicPr>
          <p:cNvPr id="706" name="Google Shape;706;g2af47b1605f_0_53"/>
          <p:cNvPicPr preferRelativeResize="0"/>
          <p:nvPr/>
        </p:nvPicPr>
        <p:blipFill rotWithShape="1">
          <a:blip r:embed="rId4">
            <a:alphaModFix/>
          </a:blip>
          <a:srcRect b="0" l="0" r="0" t="0"/>
          <a:stretch/>
        </p:blipFill>
        <p:spPr>
          <a:xfrm>
            <a:off x="1549400" y="1168400"/>
            <a:ext cx="6416675" cy="481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cxnSp>
        <p:nvCxnSpPr>
          <p:cNvPr id="711" name="Google Shape;711;g2af47b1605f_0_60"/>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12" name="Google Shape;712;g2af47b1605f_0_60"/>
          <p:cNvSpPr txBox="1"/>
          <p:nvPr>
            <p:ph type="title"/>
          </p:nvPr>
        </p:nvSpPr>
        <p:spPr>
          <a:xfrm>
            <a:off x="685800" y="76200"/>
            <a:ext cx="7772400" cy="8382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Pinhole cameras everywhere</a:t>
            </a:r>
            <a:endParaRPr/>
          </a:p>
        </p:txBody>
      </p:sp>
      <p:sp>
        <p:nvSpPr>
          <p:cNvPr id="713" name="Google Shape;713;g2af47b1605f_0_60"/>
          <p:cNvSpPr txBox="1"/>
          <p:nvPr>
            <p:ph idx="1" type="body"/>
          </p:nvPr>
        </p:nvSpPr>
        <p:spPr>
          <a:xfrm>
            <a:off x="685800" y="5702300"/>
            <a:ext cx="7772400" cy="1066800"/>
          </a:xfrm>
          <a:prstGeom prst="rect">
            <a:avLst/>
          </a:prstGeom>
          <a:noFill/>
          <a:ln>
            <a:noFill/>
          </a:ln>
        </p:spPr>
        <p:txBody>
          <a:bodyPr anchorCtr="0" anchor="t" bIns="50800" lIns="50800" spcFirstLastPara="1" rIns="132075" wrap="square" tIns="50800">
            <a:noAutofit/>
          </a:bodyPr>
          <a:lstStyle/>
          <a:p>
            <a:pPr indent="-342900" lvl="0" marL="382587"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Tree shadow during a solar eclipse</a:t>
            </a:r>
            <a:endParaRPr/>
          </a:p>
          <a:p>
            <a:pPr indent="-342900" lvl="0" marL="382587" rtl="0" algn="ctr">
              <a:lnSpc>
                <a:spcPct val="100000"/>
              </a:lnSpc>
              <a:spcBef>
                <a:spcPts val="600"/>
              </a:spcBef>
              <a:spcAft>
                <a:spcPts val="0"/>
              </a:spcAft>
              <a:buClr>
                <a:schemeClr val="dk1"/>
              </a:buClr>
              <a:buSzPts val="1100"/>
              <a:buFont typeface="Verdana"/>
              <a:buNone/>
            </a:pPr>
            <a:r>
              <a:rPr b="0" i="0" lang="en-US" sz="1100" u="none">
                <a:solidFill>
                  <a:schemeClr val="dk1"/>
                </a:solidFill>
                <a:latin typeface="Verdana"/>
                <a:ea typeface="Verdana"/>
                <a:cs typeface="Verdana"/>
                <a:sym typeface="Verdana"/>
              </a:rPr>
              <a:t>photo credit: Nils van der Burg</a:t>
            </a:r>
            <a:br>
              <a:rPr b="0" i="0" lang="en-US" sz="1800" u="none">
                <a:solidFill>
                  <a:schemeClr val="dk1"/>
                </a:solidFill>
                <a:latin typeface="Arial"/>
                <a:ea typeface="Arial"/>
                <a:cs typeface="Arial"/>
                <a:sym typeface="Arial"/>
              </a:rPr>
            </a:br>
            <a:r>
              <a:rPr b="0" i="0" lang="en-US" sz="1400" u="sng">
                <a:solidFill>
                  <a:srgbClr val="0000FF"/>
                </a:solidFill>
                <a:hlinkClick r:id="rId3">
                  <a:extLst>
                    <a:ext uri="{A12FA001-AC4F-418D-AE19-62706E023703}">
                      <ahyp:hlinkClr val="tx"/>
                    </a:ext>
                  </a:extLst>
                </a:hlinkClick>
              </a:rPr>
              <a:t>http://www.physicstogo.org/index.cfm</a:t>
            </a:r>
            <a:endParaRPr/>
          </a:p>
        </p:txBody>
      </p:sp>
      <p:pic>
        <p:nvPicPr>
          <p:cNvPr id="714" name="Google Shape;714;g2af47b1605f_0_60"/>
          <p:cNvPicPr preferRelativeResize="0"/>
          <p:nvPr/>
        </p:nvPicPr>
        <p:blipFill rotWithShape="1">
          <a:blip r:embed="rId4">
            <a:alphaModFix/>
          </a:blip>
          <a:srcRect b="0" l="0" r="0" t="0"/>
          <a:stretch/>
        </p:blipFill>
        <p:spPr>
          <a:xfrm>
            <a:off x="1270000" y="1041400"/>
            <a:ext cx="6604000" cy="4448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cxnSp>
        <p:nvCxnSpPr>
          <p:cNvPr id="719" name="Google Shape;719;g2af47b1605f_0_67"/>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20" name="Google Shape;720;g2af47b1605f_0_67"/>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Camera Obscura</a:t>
            </a:r>
            <a:endParaRPr/>
          </a:p>
        </p:txBody>
      </p:sp>
      <p:sp>
        <p:nvSpPr>
          <p:cNvPr id="721" name="Google Shape;721;g2af47b1605f_0_67"/>
          <p:cNvSpPr txBox="1"/>
          <p:nvPr>
            <p:ph idx="1" type="body"/>
          </p:nvPr>
        </p:nvSpPr>
        <p:spPr>
          <a:xfrm>
            <a:off x="685800" y="4419600"/>
            <a:ext cx="7772400" cy="24384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first camera</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How does the aperture size affect the image?</a:t>
            </a:r>
            <a:endParaRPr/>
          </a:p>
        </p:txBody>
      </p:sp>
      <p:pic>
        <p:nvPicPr>
          <p:cNvPr id="722" name="Google Shape;722;g2af47b1605f_0_67"/>
          <p:cNvPicPr preferRelativeResize="0"/>
          <p:nvPr/>
        </p:nvPicPr>
        <p:blipFill rotWithShape="1">
          <a:blip r:embed="rId3">
            <a:alphaModFix/>
          </a:blip>
          <a:srcRect b="0" l="0" r="0" t="0"/>
          <a:stretch/>
        </p:blipFill>
        <p:spPr>
          <a:xfrm>
            <a:off x="2057400" y="1143000"/>
            <a:ext cx="4572000" cy="30241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cxnSp>
        <p:nvCxnSpPr>
          <p:cNvPr id="727" name="Google Shape;727;g2af47b1605f_0_74"/>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28" name="Google Shape;728;g2af47b1605f_0_74"/>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Shrinking the aperture</a:t>
            </a:r>
            <a:endParaRPr/>
          </a:p>
        </p:txBody>
      </p:sp>
      <p:grpSp>
        <p:nvGrpSpPr>
          <p:cNvPr id="729" name="Google Shape;729;g2af47b1605f_0_74"/>
          <p:cNvGrpSpPr/>
          <p:nvPr/>
        </p:nvGrpSpPr>
        <p:grpSpPr>
          <a:xfrm>
            <a:off x="1463675" y="1066800"/>
            <a:ext cx="6191250" cy="5530850"/>
            <a:chOff x="0" y="0"/>
            <a:chExt cx="3900" cy="3484"/>
          </a:xfrm>
        </p:grpSpPr>
        <p:pic>
          <p:nvPicPr>
            <p:cNvPr id="730" name="Google Shape;730;g2af47b1605f_0_74"/>
            <p:cNvPicPr preferRelativeResize="0"/>
            <p:nvPr/>
          </p:nvPicPr>
          <p:blipFill rotWithShape="1">
            <a:blip r:embed="rId3">
              <a:alphaModFix/>
            </a:blip>
            <a:srcRect b="0" l="0" r="0" t="0"/>
            <a:stretch/>
          </p:blipFill>
          <p:spPr>
            <a:xfrm>
              <a:off x="103" y="0"/>
              <a:ext cx="3542" cy="3334"/>
            </a:xfrm>
            <a:prstGeom prst="rect">
              <a:avLst/>
            </a:prstGeom>
            <a:noFill/>
            <a:ln>
              <a:noFill/>
            </a:ln>
          </p:spPr>
        </p:pic>
        <p:sp>
          <p:nvSpPr>
            <p:cNvPr id="731" name="Google Shape;731;g2af47b1605f_0_74"/>
            <p:cNvSpPr txBox="1"/>
            <p:nvPr/>
          </p:nvSpPr>
          <p:spPr>
            <a:xfrm>
              <a:off x="0" y="2284"/>
              <a:ext cx="3900" cy="12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grpSp>
      <p:sp>
        <p:nvSpPr>
          <p:cNvPr id="732" name="Google Shape;732;g2af47b1605f_0_74"/>
          <p:cNvSpPr txBox="1"/>
          <p:nvPr>
            <p:ph idx="1" type="body"/>
          </p:nvPr>
        </p:nvSpPr>
        <p:spPr>
          <a:xfrm>
            <a:off x="685800" y="5105400"/>
            <a:ext cx="7772400" cy="17526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Why not make the aperture as small as possible?</a:t>
            </a:r>
            <a:endParaRPr/>
          </a:p>
        </p:txBody>
      </p:sp>
      <p:sp>
        <p:nvSpPr>
          <p:cNvPr id="733" name="Google Shape;733;g2af47b1605f_0_74"/>
          <p:cNvSpPr txBox="1"/>
          <p:nvPr/>
        </p:nvSpPr>
        <p:spPr>
          <a:xfrm>
            <a:off x="685800" y="5486400"/>
            <a:ext cx="7785000" cy="736500"/>
          </a:xfrm>
          <a:prstGeom prst="rect">
            <a:avLst/>
          </a:prstGeom>
          <a:noFill/>
          <a:ln>
            <a:noFill/>
          </a:ln>
        </p:spPr>
        <p:txBody>
          <a:bodyPr anchorCtr="0" anchor="t" bIns="0" lIns="0" spcFirstLastPara="1" rIns="40625"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27bae6874b_0_195"/>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Course Policy Description</a:t>
            </a:r>
            <a:endParaRPr/>
          </a:p>
        </p:txBody>
      </p:sp>
      <p:grpSp>
        <p:nvGrpSpPr>
          <p:cNvPr id="316" name="Google Shape;316;g327bae6874b_0_195"/>
          <p:cNvGrpSpPr/>
          <p:nvPr/>
        </p:nvGrpSpPr>
        <p:grpSpPr>
          <a:xfrm>
            <a:off x="1485900" y="1602079"/>
            <a:ext cx="6172283" cy="4522063"/>
            <a:chOff x="0" y="1878"/>
            <a:chExt cx="8229710" cy="4522063"/>
          </a:xfrm>
        </p:grpSpPr>
        <p:sp>
          <p:nvSpPr>
            <p:cNvPr id="317" name="Google Shape;317;g327bae6874b_0_195"/>
            <p:cNvSpPr/>
            <p:nvPr/>
          </p:nvSpPr>
          <p:spPr>
            <a:xfrm>
              <a:off x="0" y="1878"/>
              <a:ext cx="8229600" cy="9519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27bae6874b_0_195"/>
            <p:cNvSpPr/>
            <p:nvPr/>
          </p:nvSpPr>
          <p:spPr>
            <a:xfrm>
              <a:off x="287993" y="216088"/>
              <a:ext cx="523500" cy="5235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27bae6874b_0_195"/>
            <p:cNvSpPr/>
            <p:nvPr/>
          </p:nvSpPr>
          <p:spPr>
            <a:xfrm>
              <a:off x="1099610" y="1878"/>
              <a:ext cx="7130100" cy="9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27bae6874b_0_195"/>
            <p:cNvSpPr txBox="1"/>
            <p:nvPr/>
          </p:nvSpPr>
          <p:spPr>
            <a:xfrm>
              <a:off x="1099610" y="1878"/>
              <a:ext cx="7130100" cy="951900"/>
            </a:xfrm>
            <a:prstGeom prst="rect">
              <a:avLst/>
            </a:prstGeom>
            <a:noFill/>
            <a:ln>
              <a:noFill/>
            </a:ln>
          </p:spPr>
          <p:txBody>
            <a:bodyPr anchorCtr="0" anchor="ctr" bIns="100750" lIns="100750" spcFirstLastPara="1" rIns="100750" wrap="square" tIns="10075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Students are expected to demonstrate professionalism and courtesy by either silencing or turning off all cell phones and/or other alarm or audible indicator devices.</a:t>
              </a:r>
              <a:endParaRPr/>
            </a:p>
          </p:txBody>
        </p:sp>
        <p:sp>
          <p:nvSpPr>
            <p:cNvPr id="321" name="Google Shape;321;g327bae6874b_0_195"/>
            <p:cNvSpPr/>
            <p:nvPr/>
          </p:nvSpPr>
          <p:spPr>
            <a:xfrm>
              <a:off x="0" y="1191932"/>
              <a:ext cx="8229600" cy="9519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27bae6874b_0_195"/>
            <p:cNvSpPr/>
            <p:nvPr/>
          </p:nvSpPr>
          <p:spPr>
            <a:xfrm>
              <a:off x="287993" y="1406142"/>
              <a:ext cx="523500" cy="5235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27bae6874b_0_195"/>
            <p:cNvSpPr/>
            <p:nvPr/>
          </p:nvSpPr>
          <p:spPr>
            <a:xfrm>
              <a:off x="1099610" y="1191932"/>
              <a:ext cx="7130100" cy="9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27bae6874b_0_195"/>
            <p:cNvSpPr txBox="1"/>
            <p:nvPr/>
          </p:nvSpPr>
          <p:spPr>
            <a:xfrm>
              <a:off x="1099610" y="1191932"/>
              <a:ext cx="7130100" cy="951900"/>
            </a:xfrm>
            <a:prstGeom prst="rect">
              <a:avLst/>
            </a:prstGeom>
            <a:noFill/>
            <a:ln>
              <a:noFill/>
            </a:ln>
          </p:spPr>
          <p:txBody>
            <a:bodyPr anchorCtr="0" anchor="ctr" bIns="100750" lIns="100750" spcFirstLastPara="1" rIns="100750" wrap="square" tIns="10075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Absence of more than 20% of lectures or Lab will lead to a FORBIDDEN status.</a:t>
              </a:r>
              <a:endParaRPr/>
            </a:p>
          </p:txBody>
        </p:sp>
        <p:sp>
          <p:nvSpPr>
            <p:cNvPr id="325" name="Google Shape;325;g327bae6874b_0_195"/>
            <p:cNvSpPr/>
            <p:nvPr/>
          </p:nvSpPr>
          <p:spPr>
            <a:xfrm>
              <a:off x="0" y="2381986"/>
              <a:ext cx="8229600" cy="9519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27bae6874b_0_195"/>
            <p:cNvSpPr/>
            <p:nvPr/>
          </p:nvSpPr>
          <p:spPr>
            <a:xfrm>
              <a:off x="287993" y="2596196"/>
              <a:ext cx="523500" cy="523500"/>
            </a:xfrm>
            <a:prstGeom prst="rect">
              <a:avLst/>
            </a:prstGeom>
            <a:blipFill rotWithShape="1">
              <a:blip r:embed="rId5">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27bae6874b_0_195"/>
            <p:cNvSpPr/>
            <p:nvPr/>
          </p:nvSpPr>
          <p:spPr>
            <a:xfrm>
              <a:off x="1099610" y="2381986"/>
              <a:ext cx="7130100" cy="9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27bae6874b_0_195"/>
            <p:cNvSpPr txBox="1"/>
            <p:nvPr/>
          </p:nvSpPr>
          <p:spPr>
            <a:xfrm>
              <a:off x="1099610" y="2381986"/>
              <a:ext cx="7130100" cy="951900"/>
            </a:xfrm>
            <a:prstGeom prst="rect">
              <a:avLst/>
            </a:prstGeom>
            <a:noFill/>
            <a:ln>
              <a:noFill/>
            </a:ln>
          </p:spPr>
          <p:txBody>
            <a:bodyPr anchorCtr="0" anchor="ctr" bIns="100750" lIns="100750" spcFirstLastPara="1" rIns="100750" wrap="square" tIns="10075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All communications with the prof-in-charge should be through University Email. As well, All correspondance emails should be written professionally. Any behavior misconduct will not be tolerated.</a:t>
              </a:r>
              <a:endParaRPr/>
            </a:p>
          </p:txBody>
        </p:sp>
        <p:sp>
          <p:nvSpPr>
            <p:cNvPr id="329" name="Google Shape;329;g327bae6874b_0_195"/>
            <p:cNvSpPr/>
            <p:nvPr/>
          </p:nvSpPr>
          <p:spPr>
            <a:xfrm>
              <a:off x="0" y="3572041"/>
              <a:ext cx="8229600" cy="9519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27bae6874b_0_195"/>
            <p:cNvSpPr/>
            <p:nvPr/>
          </p:nvSpPr>
          <p:spPr>
            <a:xfrm>
              <a:off x="287993" y="3786250"/>
              <a:ext cx="523500" cy="523500"/>
            </a:xfrm>
            <a:prstGeom prst="rect">
              <a:avLst/>
            </a:prstGeom>
            <a:blipFill rotWithShape="1">
              <a:blip r:embed="rId6">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27bae6874b_0_195"/>
            <p:cNvSpPr/>
            <p:nvPr/>
          </p:nvSpPr>
          <p:spPr>
            <a:xfrm>
              <a:off x="1099610" y="3572041"/>
              <a:ext cx="7130100" cy="9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27bae6874b_0_195"/>
            <p:cNvSpPr txBox="1"/>
            <p:nvPr/>
          </p:nvSpPr>
          <p:spPr>
            <a:xfrm>
              <a:off x="1099610" y="3572041"/>
              <a:ext cx="7130100" cy="951900"/>
            </a:xfrm>
            <a:prstGeom prst="rect">
              <a:avLst/>
            </a:prstGeom>
            <a:noFill/>
            <a:ln>
              <a:noFill/>
            </a:ln>
          </p:spPr>
          <p:txBody>
            <a:bodyPr anchorCtr="0" anchor="ctr" bIns="100750" lIns="100750" spcFirstLastPara="1" rIns="100750" wrap="square" tIns="10075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An original official excuse should be approved by the department chair and submitted to the prof-in-charge.</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cxnSp>
        <p:nvCxnSpPr>
          <p:cNvPr id="738" name="Google Shape;738;g2af47b1605f_0_84"/>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39" name="Google Shape;739;g2af47b1605f_0_84"/>
          <p:cNvSpPr txBox="1"/>
          <p:nvPr>
            <p:ph type="title"/>
          </p:nvPr>
        </p:nvSpPr>
        <p:spPr>
          <a:xfrm>
            <a:off x="685800" y="76200"/>
            <a:ext cx="7772400" cy="8382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Shrinking the aperture</a:t>
            </a:r>
            <a:endParaRPr/>
          </a:p>
        </p:txBody>
      </p:sp>
      <p:pic>
        <p:nvPicPr>
          <p:cNvPr id="740" name="Google Shape;740;g2af47b1605f_0_84"/>
          <p:cNvPicPr preferRelativeResize="0"/>
          <p:nvPr/>
        </p:nvPicPr>
        <p:blipFill rotWithShape="1">
          <a:blip r:embed="rId3">
            <a:alphaModFix/>
          </a:blip>
          <a:srcRect b="0" l="0" r="0" t="0"/>
          <a:stretch/>
        </p:blipFill>
        <p:spPr>
          <a:xfrm>
            <a:off x="1905000" y="1065212"/>
            <a:ext cx="4940300" cy="5640386"/>
          </a:xfrm>
          <a:prstGeom prst="rect">
            <a:avLst/>
          </a:prstGeom>
          <a:noFill/>
          <a:ln>
            <a:noFill/>
          </a:ln>
        </p:spPr>
      </p:pic>
      <p:sp>
        <p:nvSpPr>
          <p:cNvPr id="741" name="Google Shape;741;g2af47b1605f_0_84"/>
          <p:cNvSpPr txBox="1"/>
          <p:nvPr>
            <p:ph idx="1" type="body"/>
          </p:nvPr>
        </p:nvSpPr>
        <p:spPr>
          <a:xfrm>
            <a:off x="685800" y="914400"/>
            <a:ext cx="7772400" cy="5943600"/>
          </a:xfrm>
          <a:prstGeom prst="rect">
            <a:avLst/>
          </a:prstGeom>
          <a:noFill/>
          <a:ln>
            <a:noFill/>
          </a:ln>
        </p:spPr>
        <p:txBody>
          <a:bodyPr anchorCtr="0" anchor="t" bIns="50800" lIns="50800" spcFirstLastPara="1" rIns="132075" wrap="square" tIns="50800">
            <a:noAutofit/>
          </a:bodyPr>
          <a:lstStyle/>
          <a:p>
            <a:pPr indent="-39687" lvl="0" marL="39687"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descr="image-lens" id="746" name="Google Shape;746;g2af47b1605f_0_91"/>
          <p:cNvPicPr preferRelativeResize="0"/>
          <p:nvPr/>
        </p:nvPicPr>
        <p:blipFill rotWithShape="1">
          <a:blip r:embed="rId3">
            <a:alphaModFix/>
          </a:blip>
          <a:srcRect b="0" l="0" r="0" t="0"/>
          <a:stretch/>
        </p:blipFill>
        <p:spPr>
          <a:xfrm>
            <a:off x="1754187" y="1752600"/>
            <a:ext cx="5484811" cy="2360613"/>
          </a:xfrm>
          <a:prstGeom prst="rect">
            <a:avLst/>
          </a:prstGeom>
          <a:noFill/>
          <a:ln>
            <a:noFill/>
          </a:ln>
        </p:spPr>
      </p:pic>
      <p:cxnSp>
        <p:nvCxnSpPr>
          <p:cNvPr id="747" name="Google Shape;747;g2af47b1605f_0_91"/>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48" name="Google Shape;748;g2af47b1605f_0_91"/>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Adding a lens</a:t>
            </a:r>
            <a:endParaRPr/>
          </a:p>
        </p:txBody>
      </p:sp>
      <p:sp>
        <p:nvSpPr>
          <p:cNvPr id="749" name="Google Shape;749;g2af47b1605f_0_91"/>
          <p:cNvSpPr txBox="1"/>
          <p:nvPr>
            <p:ph idx="1" type="body"/>
          </p:nvPr>
        </p:nvSpPr>
        <p:spPr>
          <a:xfrm>
            <a:off x="685800" y="4648200"/>
            <a:ext cx="7772400" cy="22098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 lens focuses light onto the film</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There is a specific distance at which objects are “in focus”</a:t>
            </a:r>
            <a:endParaRPr/>
          </a:p>
          <a:p>
            <a:pPr indent="-228600" lvl="2" marL="1182687" rtl="0" algn="l">
              <a:lnSpc>
                <a:spcPct val="100000"/>
              </a:lnSpc>
              <a:spcBef>
                <a:spcPts val="400"/>
              </a:spcBef>
              <a:spcAft>
                <a:spcPts val="0"/>
              </a:spcAft>
              <a:buClr>
                <a:srgbClr val="000000"/>
              </a:buClr>
              <a:buSzPts val="1800"/>
              <a:buFont typeface="Arial"/>
              <a:buChar char="–"/>
            </a:pPr>
            <a:r>
              <a:rPr b="0" i="0" lang="en-US" sz="1800" u="none">
                <a:solidFill>
                  <a:schemeClr val="dk1"/>
                </a:solidFill>
                <a:latin typeface="Arial"/>
                <a:ea typeface="Arial"/>
                <a:cs typeface="Arial"/>
                <a:sym typeface="Arial"/>
              </a:rPr>
              <a:t>other points project to a “circle of confusion” in the image</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Changing the shape of the lens changes this distance</a:t>
            </a:r>
            <a:endParaRPr/>
          </a:p>
        </p:txBody>
      </p:sp>
      <p:cxnSp>
        <p:nvCxnSpPr>
          <p:cNvPr id="750" name="Google Shape;750;g2af47b1605f_0_91"/>
          <p:cNvCxnSpPr/>
          <p:nvPr/>
        </p:nvCxnSpPr>
        <p:spPr>
          <a:xfrm>
            <a:off x="2263774" y="2289174"/>
            <a:ext cx="4784700" cy="1641600"/>
          </a:xfrm>
          <a:prstGeom prst="straightConnector1">
            <a:avLst/>
          </a:prstGeom>
          <a:noFill/>
          <a:ln cap="flat" cmpd="sng" w="19050">
            <a:solidFill>
              <a:srgbClr val="FF0000"/>
            </a:solidFill>
            <a:prstDash val="solid"/>
            <a:miter lim="800000"/>
            <a:headEnd len="med" w="med" type="none"/>
            <a:tailEnd len="med" w="med" type="triangle"/>
          </a:ln>
        </p:spPr>
      </p:cxnSp>
      <p:sp>
        <p:nvSpPr>
          <p:cNvPr id="751" name="Google Shape;751;g2af47b1605f_0_91"/>
          <p:cNvSpPr/>
          <p:nvPr/>
        </p:nvSpPr>
        <p:spPr>
          <a:xfrm>
            <a:off x="2247899" y="2252662"/>
            <a:ext cx="76200" cy="76200"/>
          </a:xfrm>
          <a:prstGeom prst="ellipse">
            <a:avLst/>
          </a:prstGeom>
          <a:solidFill>
            <a:srgbClr val="FF0000"/>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752" name="Google Shape;752;g2af47b1605f_0_91"/>
          <p:cNvSpPr/>
          <p:nvPr/>
        </p:nvSpPr>
        <p:spPr>
          <a:xfrm>
            <a:off x="2589212" y="2879725"/>
            <a:ext cx="76200" cy="76200"/>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cxnSp>
        <p:nvCxnSpPr>
          <p:cNvPr id="753" name="Google Shape;753;g2af47b1605f_0_91"/>
          <p:cNvCxnSpPr/>
          <p:nvPr/>
        </p:nvCxnSpPr>
        <p:spPr>
          <a:xfrm>
            <a:off x="2263774" y="2289174"/>
            <a:ext cx="2381400" cy="0"/>
          </a:xfrm>
          <a:prstGeom prst="straightConnector1">
            <a:avLst/>
          </a:prstGeom>
          <a:noFill/>
          <a:ln cap="flat" cmpd="sng" w="19050">
            <a:solidFill>
              <a:srgbClr val="FF0000"/>
            </a:solidFill>
            <a:prstDash val="solid"/>
            <a:miter lim="800000"/>
            <a:headEnd len="med" w="med" type="none"/>
            <a:tailEnd len="med" w="med" type="none"/>
          </a:ln>
        </p:spPr>
      </p:cxnSp>
      <p:cxnSp>
        <p:nvCxnSpPr>
          <p:cNvPr id="754" name="Google Shape;754;g2af47b1605f_0_91"/>
          <p:cNvCxnSpPr/>
          <p:nvPr/>
        </p:nvCxnSpPr>
        <p:spPr>
          <a:xfrm>
            <a:off x="4646612" y="2282824"/>
            <a:ext cx="2382900" cy="1628700"/>
          </a:xfrm>
          <a:prstGeom prst="straightConnector1">
            <a:avLst/>
          </a:prstGeom>
          <a:noFill/>
          <a:ln cap="flat" cmpd="sng" w="19050">
            <a:solidFill>
              <a:srgbClr val="FF0000"/>
            </a:solidFill>
            <a:prstDash val="solid"/>
            <a:miter lim="800000"/>
            <a:headEnd len="med" w="med" type="none"/>
            <a:tailEnd len="med" w="med" type="triangle"/>
          </a:ln>
        </p:spPr>
      </p:cxnSp>
      <p:cxnSp>
        <p:nvCxnSpPr>
          <p:cNvPr id="755" name="Google Shape;755;g2af47b1605f_0_91"/>
          <p:cNvCxnSpPr/>
          <p:nvPr/>
        </p:nvCxnSpPr>
        <p:spPr>
          <a:xfrm>
            <a:off x="4646612" y="2762249"/>
            <a:ext cx="2392500" cy="1158900"/>
          </a:xfrm>
          <a:prstGeom prst="straightConnector1">
            <a:avLst/>
          </a:prstGeom>
          <a:noFill/>
          <a:ln cap="flat" cmpd="sng" w="19050">
            <a:solidFill>
              <a:srgbClr val="FF0000"/>
            </a:solidFill>
            <a:prstDash val="solid"/>
            <a:miter lim="800000"/>
            <a:headEnd len="med" w="med" type="none"/>
            <a:tailEnd len="med" w="med" type="triangle"/>
          </a:ln>
        </p:spPr>
      </p:cxnSp>
      <p:grpSp>
        <p:nvGrpSpPr>
          <p:cNvPr id="756" name="Google Shape;756;g2af47b1605f_0_91"/>
          <p:cNvGrpSpPr/>
          <p:nvPr/>
        </p:nvGrpSpPr>
        <p:grpSpPr>
          <a:xfrm>
            <a:off x="2620962" y="2829063"/>
            <a:ext cx="4437088" cy="580800"/>
            <a:chOff x="2620962" y="2829063"/>
            <a:chExt cx="4437088" cy="580800"/>
          </a:xfrm>
        </p:grpSpPr>
        <p:cxnSp>
          <p:nvCxnSpPr>
            <p:cNvPr id="757" name="Google Shape;757;g2af47b1605f_0_91"/>
            <p:cNvCxnSpPr/>
            <p:nvPr/>
          </p:nvCxnSpPr>
          <p:spPr>
            <a:xfrm>
              <a:off x="2620962" y="2913063"/>
              <a:ext cx="4437000" cy="420600"/>
            </a:xfrm>
            <a:prstGeom prst="straightConnector1">
              <a:avLst/>
            </a:prstGeom>
            <a:noFill/>
            <a:ln cap="flat" cmpd="sng" w="19050">
              <a:solidFill>
                <a:srgbClr val="0000FF"/>
              </a:solidFill>
              <a:prstDash val="solid"/>
              <a:miter lim="800000"/>
              <a:headEnd len="med" w="med" type="none"/>
              <a:tailEnd len="med" w="med" type="triangle"/>
            </a:ln>
          </p:spPr>
        </p:cxnSp>
        <p:cxnSp>
          <p:nvCxnSpPr>
            <p:cNvPr id="758" name="Google Shape;758;g2af47b1605f_0_91"/>
            <p:cNvCxnSpPr/>
            <p:nvPr/>
          </p:nvCxnSpPr>
          <p:spPr>
            <a:xfrm>
              <a:off x="2620962" y="2913063"/>
              <a:ext cx="2036700" cy="496800"/>
            </a:xfrm>
            <a:prstGeom prst="straightConnector1">
              <a:avLst/>
            </a:prstGeom>
            <a:noFill/>
            <a:ln cap="flat" cmpd="sng" w="19050">
              <a:solidFill>
                <a:srgbClr val="0000FF"/>
              </a:solidFill>
              <a:prstDash val="solid"/>
              <a:miter lim="800000"/>
              <a:headEnd len="med" w="med" type="none"/>
              <a:tailEnd len="med" w="med" type="none"/>
            </a:ln>
          </p:spPr>
        </p:cxnSp>
        <p:cxnSp>
          <p:nvCxnSpPr>
            <p:cNvPr id="759" name="Google Shape;759;g2af47b1605f_0_91"/>
            <p:cNvCxnSpPr/>
            <p:nvPr/>
          </p:nvCxnSpPr>
          <p:spPr>
            <a:xfrm flipH="1" rot="10800000">
              <a:off x="4641849" y="3400563"/>
              <a:ext cx="2416200" cy="7800"/>
            </a:xfrm>
            <a:prstGeom prst="straightConnector1">
              <a:avLst/>
            </a:prstGeom>
            <a:noFill/>
            <a:ln cap="flat" cmpd="sng" w="19050">
              <a:solidFill>
                <a:srgbClr val="0000FF"/>
              </a:solidFill>
              <a:prstDash val="solid"/>
              <a:miter lim="800000"/>
              <a:headEnd len="med" w="med" type="none"/>
              <a:tailEnd len="med" w="med" type="triangle"/>
            </a:ln>
          </p:spPr>
        </p:cxnSp>
        <p:cxnSp>
          <p:nvCxnSpPr>
            <p:cNvPr id="760" name="Google Shape;760;g2af47b1605f_0_91"/>
            <p:cNvCxnSpPr/>
            <p:nvPr/>
          </p:nvCxnSpPr>
          <p:spPr>
            <a:xfrm>
              <a:off x="4641849" y="2836863"/>
              <a:ext cx="2406600" cy="420600"/>
            </a:xfrm>
            <a:prstGeom prst="straightConnector1">
              <a:avLst/>
            </a:prstGeom>
            <a:noFill/>
            <a:ln cap="flat" cmpd="sng" w="19050">
              <a:solidFill>
                <a:srgbClr val="0000FF"/>
              </a:solidFill>
              <a:prstDash val="solid"/>
              <a:miter lim="800000"/>
              <a:headEnd len="med" w="med" type="none"/>
              <a:tailEnd len="med" w="med" type="triangle"/>
            </a:ln>
          </p:spPr>
        </p:cxnSp>
        <p:cxnSp>
          <p:nvCxnSpPr>
            <p:cNvPr id="761" name="Google Shape;761;g2af47b1605f_0_91"/>
            <p:cNvCxnSpPr/>
            <p:nvPr/>
          </p:nvCxnSpPr>
          <p:spPr>
            <a:xfrm flipH="1" rot="10800000">
              <a:off x="2620962" y="2829063"/>
              <a:ext cx="2027100" cy="84000"/>
            </a:xfrm>
            <a:prstGeom prst="straightConnector1">
              <a:avLst/>
            </a:prstGeom>
            <a:noFill/>
            <a:ln cap="flat" cmpd="sng" w="19050">
              <a:solidFill>
                <a:srgbClr val="0000FF"/>
              </a:solidFill>
              <a:prstDash val="solid"/>
              <a:miter lim="800000"/>
              <a:headEnd len="med" w="med" type="none"/>
              <a:tailEnd len="med" w="med" type="none"/>
            </a:ln>
          </p:spPr>
        </p:cxnSp>
      </p:grpSp>
      <p:sp>
        <p:nvSpPr>
          <p:cNvPr id="762" name="Google Shape;762;g2af47b1605f_0_91"/>
          <p:cNvSpPr/>
          <p:nvPr/>
        </p:nvSpPr>
        <p:spPr>
          <a:xfrm>
            <a:off x="4608512" y="3067050"/>
            <a:ext cx="88800" cy="88800"/>
          </a:xfrm>
          <a:prstGeom prst="ellipse">
            <a:avLst/>
          </a:prstGeom>
          <a:solidFill>
            <a:srgbClr val="000000"/>
          </a:solidFill>
          <a:ln cap="flat" cmpd="sng" w="9525">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cxnSp>
        <p:nvCxnSpPr>
          <p:cNvPr id="763" name="Google Shape;763;g2af47b1605f_0_91"/>
          <p:cNvCxnSpPr/>
          <p:nvPr/>
        </p:nvCxnSpPr>
        <p:spPr>
          <a:xfrm>
            <a:off x="2263774" y="2289174"/>
            <a:ext cx="2381400" cy="476100"/>
          </a:xfrm>
          <a:prstGeom prst="straightConnector1">
            <a:avLst/>
          </a:prstGeom>
          <a:noFill/>
          <a:ln cap="flat" cmpd="sng" w="19050">
            <a:solidFill>
              <a:srgbClr val="FF0000"/>
            </a:solidFill>
            <a:prstDash val="solid"/>
            <a:miter lim="800000"/>
            <a:headEnd len="med" w="med" type="none"/>
            <a:tailEnd len="med" w="med" type="none"/>
          </a:ln>
        </p:spPr>
      </p:cxnSp>
      <p:grpSp>
        <p:nvGrpSpPr>
          <p:cNvPr id="764" name="Google Shape;764;g2af47b1605f_0_91"/>
          <p:cNvGrpSpPr/>
          <p:nvPr/>
        </p:nvGrpSpPr>
        <p:grpSpPr>
          <a:xfrm>
            <a:off x="7143750" y="3092450"/>
            <a:ext cx="1792288" cy="476250"/>
            <a:chOff x="36" y="0"/>
            <a:chExt cx="1129" cy="300"/>
          </a:xfrm>
        </p:grpSpPr>
        <p:sp>
          <p:nvSpPr>
            <p:cNvPr id="765" name="Google Shape;765;g2af47b1605f_0_91"/>
            <p:cNvSpPr txBox="1"/>
            <p:nvPr/>
          </p:nvSpPr>
          <p:spPr>
            <a:xfrm>
              <a:off x="265" y="0"/>
              <a:ext cx="900" cy="3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“circle of </a:t>
              </a:r>
              <a:endParaRPr/>
            </a:p>
            <a:p>
              <a:pPr indent="0" lvl="0" marL="39687"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confusion”</a:t>
              </a:r>
              <a:endParaRPr/>
            </a:p>
          </p:txBody>
        </p:sp>
        <p:cxnSp>
          <p:nvCxnSpPr>
            <p:cNvPr id="766" name="Google Shape;766;g2af47b1605f_0_91"/>
            <p:cNvCxnSpPr/>
            <p:nvPr/>
          </p:nvCxnSpPr>
          <p:spPr>
            <a:xfrm rot="10800000">
              <a:off x="36" y="164"/>
              <a:ext cx="300" cy="0"/>
            </a:xfrm>
            <a:prstGeom prst="straightConnector1">
              <a:avLst/>
            </a:prstGeom>
            <a:noFill/>
            <a:ln cap="flat" cmpd="sng" w="9525">
              <a:solidFill>
                <a:schemeClr val="dk1"/>
              </a:solidFill>
              <a:prstDash val="solid"/>
              <a:miter lim="800000"/>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cxnSp>
        <p:nvCxnSpPr>
          <p:cNvPr id="771" name="Google Shape;771;g2af47b1605f_0_115"/>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72" name="Google Shape;772;g2af47b1605f_0_115"/>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Lenses</a:t>
            </a:r>
            <a:endParaRPr/>
          </a:p>
        </p:txBody>
      </p:sp>
      <p:sp>
        <p:nvSpPr>
          <p:cNvPr id="773" name="Google Shape;773;g2af47b1605f_0_115"/>
          <p:cNvSpPr txBox="1"/>
          <p:nvPr>
            <p:ph idx="1" type="body"/>
          </p:nvPr>
        </p:nvSpPr>
        <p:spPr>
          <a:xfrm>
            <a:off x="685800" y="4724400"/>
            <a:ext cx="7772400" cy="21336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A lens focuses parallel rays onto a single focal point</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focal point at a distance f beyond the plane of the lens</a:t>
            </a:r>
            <a:endParaRPr/>
          </a:p>
          <a:p>
            <a:pPr indent="-228600" lvl="2" marL="1182687" rtl="0" algn="l">
              <a:lnSpc>
                <a:spcPct val="100000"/>
              </a:lnSpc>
              <a:spcBef>
                <a:spcPts val="4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f is a function of the shape and index of refraction of the lens</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Aperture of diameter D restricts the range of rays</a:t>
            </a:r>
            <a:endParaRPr/>
          </a:p>
          <a:p>
            <a:pPr indent="-228600" lvl="2" marL="1182687" rtl="0" algn="l">
              <a:lnSpc>
                <a:spcPct val="100000"/>
              </a:lnSpc>
              <a:spcBef>
                <a:spcPts val="4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aperture may be on either side of the lens</a:t>
            </a:r>
            <a:endParaRPr/>
          </a:p>
          <a:p>
            <a:pPr indent="-285750" lvl="1" marL="782637" rtl="0" algn="l">
              <a:lnSpc>
                <a:spcPct val="100000"/>
              </a:lnSpc>
              <a:spcBef>
                <a:spcPts val="500"/>
              </a:spcBef>
              <a:spcAft>
                <a:spcPts val="0"/>
              </a:spcAft>
              <a:buClr>
                <a:srgbClr val="000000"/>
              </a:buClr>
              <a:buSzPts val="1800"/>
              <a:buFont typeface="Arial"/>
              <a:buChar char="•"/>
            </a:pPr>
            <a:r>
              <a:rPr b="0" i="0" lang="en-US" sz="1800" u="none">
                <a:solidFill>
                  <a:schemeClr val="dk1"/>
                </a:solidFill>
                <a:latin typeface="Arial"/>
                <a:ea typeface="Arial"/>
                <a:cs typeface="Arial"/>
                <a:sym typeface="Arial"/>
              </a:rPr>
              <a:t>Lenses are typically spherical (easier to produce)</a:t>
            </a:r>
            <a:endParaRPr/>
          </a:p>
        </p:txBody>
      </p:sp>
      <p:pic>
        <p:nvPicPr>
          <p:cNvPr id="774" name="Google Shape;774;g2af47b1605f_0_115"/>
          <p:cNvPicPr preferRelativeResize="0"/>
          <p:nvPr/>
        </p:nvPicPr>
        <p:blipFill rotWithShape="1">
          <a:blip r:embed="rId3">
            <a:alphaModFix/>
          </a:blip>
          <a:srcRect b="0" l="0" r="0" t="0"/>
          <a:stretch/>
        </p:blipFill>
        <p:spPr>
          <a:xfrm>
            <a:off x="1543050" y="1219200"/>
            <a:ext cx="5391149" cy="2879725"/>
          </a:xfrm>
          <a:prstGeom prst="rect">
            <a:avLst/>
          </a:prstGeom>
          <a:noFill/>
          <a:ln>
            <a:noFill/>
          </a:ln>
        </p:spPr>
      </p:pic>
      <p:sp>
        <p:nvSpPr>
          <p:cNvPr id="775" name="Google Shape;775;g2af47b1605f_0_115"/>
          <p:cNvSpPr txBox="1"/>
          <p:nvPr/>
        </p:nvSpPr>
        <p:spPr>
          <a:xfrm>
            <a:off x="6534150" y="2790825"/>
            <a:ext cx="1438200" cy="381000"/>
          </a:xfrm>
          <a:prstGeom prst="rect">
            <a:avLst/>
          </a:prstGeom>
          <a:noFill/>
          <a:ln>
            <a:noFill/>
          </a:ln>
        </p:spPr>
        <p:txBody>
          <a:bodyPr anchorCtr="0" anchor="t" bIns="0" lIns="0" spcFirstLastPara="1" rIns="40625" wrap="square" tIns="0">
            <a:noAutofit/>
          </a:bodyPr>
          <a:lstStyle/>
          <a:p>
            <a:pPr indent="0" lvl="0" marL="39687"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focal point</a:t>
            </a:r>
            <a:endParaRPr/>
          </a:p>
        </p:txBody>
      </p:sp>
      <p:cxnSp>
        <p:nvCxnSpPr>
          <p:cNvPr id="776" name="Google Shape;776;g2af47b1605f_0_115"/>
          <p:cNvCxnSpPr/>
          <p:nvPr/>
        </p:nvCxnSpPr>
        <p:spPr>
          <a:xfrm rot="10800000">
            <a:off x="6095850" y="2590800"/>
            <a:ext cx="438300" cy="381000"/>
          </a:xfrm>
          <a:prstGeom prst="straightConnector1">
            <a:avLst/>
          </a:prstGeom>
          <a:noFill/>
          <a:ln cap="flat" cmpd="sng" w="19050">
            <a:solidFill>
              <a:schemeClr val="dk1"/>
            </a:solidFill>
            <a:prstDash val="solid"/>
            <a:miter lim="800000"/>
            <a:headEnd len="med" w="med" type="none"/>
            <a:tailEnd len="med" w="med" type="triangle"/>
          </a:ln>
        </p:spPr>
      </p:cxnSp>
      <p:sp>
        <p:nvSpPr>
          <p:cNvPr id="777" name="Google Shape;777;g2af47b1605f_0_115"/>
          <p:cNvSpPr txBox="1"/>
          <p:nvPr/>
        </p:nvSpPr>
        <p:spPr>
          <a:xfrm>
            <a:off x="5867400" y="2117725"/>
            <a:ext cx="309600" cy="381000"/>
          </a:xfrm>
          <a:prstGeom prst="rect">
            <a:avLst/>
          </a:prstGeom>
          <a:noFill/>
          <a:ln>
            <a:noFill/>
          </a:ln>
        </p:spPr>
        <p:txBody>
          <a:bodyPr anchorCtr="0" anchor="t" bIns="0" lIns="0" spcFirstLastPara="1" rIns="40625" wrap="square" tIns="0">
            <a:noAutofit/>
          </a:bodyPr>
          <a:lstStyle/>
          <a:p>
            <a:pPr indent="0" lvl="0" marL="39687"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a:t>
            </a:r>
            <a:endParaRPr/>
          </a:p>
        </p:txBody>
      </p:sp>
      <p:sp>
        <p:nvSpPr>
          <p:cNvPr id="778" name="Google Shape;778;g2af47b1605f_0_115"/>
          <p:cNvSpPr txBox="1"/>
          <p:nvPr/>
        </p:nvSpPr>
        <p:spPr>
          <a:xfrm>
            <a:off x="1536700" y="3108325"/>
            <a:ext cx="2792400" cy="6732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optical center</a:t>
            </a:r>
            <a:endParaRPr/>
          </a:p>
          <a:p>
            <a:pPr indent="0" lvl="0" marL="39687"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(Center Of Projection)</a:t>
            </a:r>
            <a:endParaRPr/>
          </a:p>
        </p:txBody>
      </p:sp>
      <p:cxnSp>
        <p:nvCxnSpPr>
          <p:cNvPr id="779" name="Google Shape;779;g2af47b1605f_0_115"/>
          <p:cNvCxnSpPr/>
          <p:nvPr/>
        </p:nvCxnSpPr>
        <p:spPr>
          <a:xfrm flipH="1" rot="10800000">
            <a:off x="3581400" y="2514500"/>
            <a:ext cx="838200" cy="673200"/>
          </a:xfrm>
          <a:prstGeom prst="straightConnector1">
            <a:avLst/>
          </a:prstGeom>
          <a:noFill/>
          <a:ln cap="flat" cmpd="sng" w="19050">
            <a:solidFill>
              <a:schemeClr val="dk1"/>
            </a:solidFill>
            <a:prstDash val="solid"/>
            <a:miter lim="800000"/>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cxnSp>
        <p:nvCxnSpPr>
          <p:cNvPr id="784" name="Google Shape;784;g2af47b1605f_0_127"/>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85" name="Google Shape;785;g2af47b1605f_0_127"/>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Thin lenses</a:t>
            </a:r>
            <a:endParaRPr/>
          </a:p>
        </p:txBody>
      </p:sp>
      <p:sp>
        <p:nvSpPr>
          <p:cNvPr id="786" name="Google Shape;786;g2af47b1605f_0_127"/>
          <p:cNvSpPr txBox="1"/>
          <p:nvPr>
            <p:ph idx="1" type="body"/>
          </p:nvPr>
        </p:nvSpPr>
        <p:spPr>
          <a:xfrm>
            <a:off x="685800" y="4724400"/>
            <a:ext cx="7772400" cy="2133600"/>
          </a:xfrm>
          <a:prstGeom prst="rect">
            <a:avLst/>
          </a:prstGeom>
          <a:noFill/>
          <a:ln>
            <a:noFill/>
          </a:ln>
        </p:spPr>
        <p:txBody>
          <a:bodyPr anchorCtr="0" anchor="t" bIns="50800" lIns="50800" spcFirstLastPara="1" rIns="132075" wrap="square" tIns="50800">
            <a:noAutofit/>
          </a:bodyPr>
          <a:lstStyle/>
          <a:p>
            <a:pPr indent="-342900" lvl="0" marL="382587" rtl="0" algn="l">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Thin lens equation:</a:t>
            </a:r>
            <a:endParaRPr/>
          </a:p>
          <a:p>
            <a:pPr indent="-342900" lvl="0" marL="382587" rtl="0" algn="l">
              <a:lnSpc>
                <a:spcPct val="90000"/>
              </a:lnSpc>
              <a:spcBef>
                <a:spcPts val="60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158750" lvl="1" marL="782637" rtl="0" algn="l">
              <a:lnSpc>
                <a:spcPct val="90000"/>
              </a:lnSpc>
              <a:spcBef>
                <a:spcPts val="500"/>
              </a:spcBef>
              <a:spcAft>
                <a:spcPts val="0"/>
              </a:spcAft>
              <a:buClr>
                <a:srgbClr val="000000"/>
              </a:buClr>
              <a:buSzPts val="2000"/>
              <a:buFont typeface="Arial"/>
              <a:buNone/>
            </a:pPr>
            <a:r>
              <a:t/>
            </a:r>
            <a:endParaRPr b="0" i="0" sz="2000" u="none">
              <a:solidFill>
                <a:schemeClr val="dk1"/>
              </a:solidFill>
              <a:latin typeface="Arial"/>
              <a:ea typeface="Arial"/>
              <a:cs typeface="Arial"/>
              <a:sym typeface="Arial"/>
            </a:endParaRPr>
          </a:p>
          <a:p>
            <a:pPr indent="-285750" lvl="1" marL="782637" rtl="0" algn="l">
              <a:lnSpc>
                <a:spcPct val="90000"/>
              </a:lnSpc>
              <a:spcBef>
                <a:spcPts val="5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Any object point satisfying this equation is in focus</a:t>
            </a:r>
            <a:endParaRPr/>
          </a:p>
          <a:p>
            <a:pPr indent="-285750" lvl="1" marL="782637" rtl="0" algn="l">
              <a:lnSpc>
                <a:spcPct val="90000"/>
              </a:lnSpc>
              <a:spcBef>
                <a:spcPts val="5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What is the shape of the focus region?</a:t>
            </a:r>
            <a:endParaRPr/>
          </a:p>
          <a:p>
            <a:pPr indent="-285750" lvl="1" marL="782637" rtl="0" algn="l">
              <a:lnSpc>
                <a:spcPct val="90000"/>
              </a:lnSpc>
              <a:spcBef>
                <a:spcPts val="5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How can we change the focus region?</a:t>
            </a:r>
            <a:endParaRPr/>
          </a:p>
          <a:p>
            <a:pPr indent="-285750" lvl="1" marL="782637" rtl="0" algn="l">
              <a:lnSpc>
                <a:spcPct val="90000"/>
              </a:lnSpc>
              <a:spcBef>
                <a:spcPts val="500"/>
              </a:spcBef>
              <a:spcAft>
                <a:spcPts val="0"/>
              </a:spcAft>
              <a:buClr>
                <a:srgbClr val="000000"/>
              </a:buClr>
              <a:buSzPts val="1600"/>
              <a:buFont typeface="Arial"/>
              <a:buChar char="•"/>
            </a:pPr>
            <a:r>
              <a:rPr b="0" i="0" lang="en-US" sz="1600" u="none">
                <a:solidFill>
                  <a:schemeClr val="dk1"/>
                </a:solidFill>
                <a:latin typeface="Arial"/>
                <a:ea typeface="Arial"/>
                <a:cs typeface="Arial"/>
                <a:sym typeface="Arial"/>
              </a:rPr>
              <a:t>Thin lens applet:  </a:t>
            </a:r>
            <a:r>
              <a:rPr b="0" i="0" lang="en-US" sz="1200" u="sng">
                <a:solidFill>
                  <a:srgbClr val="0000FF"/>
                </a:solidFill>
                <a:hlinkClick r:id="rId3">
                  <a:extLst>
                    <a:ext uri="{A12FA001-AC4F-418D-AE19-62706E023703}">
                      <ahyp:hlinkClr val="tx"/>
                    </a:ext>
                  </a:extLst>
                </a:hlinkClick>
              </a:rPr>
              <a:t>http://www.phy.ntnu.edu.tw/java/Lens/lens_e.html</a:t>
            </a:r>
            <a:r>
              <a:rPr b="0" i="0" lang="en-US" sz="1200" u="none">
                <a:solidFill>
                  <a:schemeClr val="dk1"/>
                </a:solidFill>
                <a:latin typeface="Arial"/>
                <a:ea typeface="Arial"/>
                <a:cs typeface="Arial"/>
                <a:sym typeface="Arial"/>
              </a:rPr>
              <a:t>  (by Fu-Kwun Hwang</a:t>
            </a:r>
            <a:r>
              <a:rPr b="0" i="0" lang="en-US" sz="1600" u="none">
                <a:solidFill>
                  <a:schemeClr val="dk1"/>
                </a:solidFill>
                <a:latin typeface="Arial"/>
                <a:ea typeface="Arial"/>
                <a:cs typeface="Arial"/>
                <a:sym typeface="Arial"/>
              </a:rPr>
              <a:t> )</a:t>
            </a:r>
            <a:endParaRPr/>
          </a:p>
        </p:txBody>
      </p:sp>
      <p:pic>
        <p:nvPicPr>
          <p:cNvPr id="787" name="Google Shape;787;g2af47b1605f_0_127"/>
          <p:cNvPicPr preferRelativeResize="0"/>
          <p:nvPr/>
        </p:nvPicPr>
        <p:blipFill rotWithShape="1">
          <a:blip r:embed="rId4">
            <a:alphaModFix/>
          </a:blip>
          <a:srcRect b="0" l="0" r="0" t="0"/>
          <a:stretch/>
        </p:blipFill>
        <p:spPr>
          <a:xfrm>
            <a:off x="3014662" y="4724400"/>
            <a:ext cx="1633537" cy="665162"/>
          </a:xfrm>
          <a:prstGeom prst="rect">
            <a:avLst/>
          </a:prstGeom>
          <a:noFill/>
          <a:ln>
            <a:noFill/>
          </a:ln>
        </p:spPr>
      </p:pic>
      <p:pic>
        <p:nvPicPr>
          <p:cNvPr id="788" name="Google Shape;788;g2af47b1605f_0_127"/>
          <p:cNvPicPr preferRelativeResize="0"/>
          <p:nvPr/>
        </p:nvPicPr>
        <p:blipFill rotWithShape="1">
          <a:blip r:embed="rId5">
            <a:alphaModFix/>
          </a:blip>
          <a:srcRect b="0" l="0" r="0" t="0"/>
          <a:stretch/>
        </p:blipFill>
        <p:spPr>
          <a:xfrm>
            <a:off x="1751012" y="1295400"/>
            <a:ext cx="5792787" cy="3016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cxnSp>
        <p:nvCxnSpPr>
          <p:cNvPr id="793" name="Google Shape;793;g2af47b1605f_0_135"/>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794" name="Google Shape;794;g2af47b1605f_0_135"/>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Depth of field</a:t>
            </a:r>
            <a:endParaRPr/>
          </a:p>
        </p:txBody>
      </p:sp>
      <p:sp>
        <p:nvSpPr>
          <p:cNvPr id="795" name="Google Shape;795;g2af47b1605f_0_135"/>
          <p:cNvSpPr txBox="1"/>
          <p:nvPr>
            <p:ph idx="1" type="body"/>
          </p:nvPr>
        </p:nvSpPr>
        <p:spPr>
          <a:xfrm>
            <a:off x="685800" y="4953000"/>
            <a:ext cx="7772400" cy="19050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Changing the aperture size affects depth of field</a:t>
            </a:r>
            <a:endParaRPr/>
          </a:p>
          <a:p>
            <a:pPr indent="-285750" lvl="1" marL="782637" rtl="0" algn="l">
              <a:lnSpc>
                <a:spcPct val="100000"/>
              </a:lnSpc>
              <a:spcBef>
                <a:spcPts val="500"/>
              </a:spcBef>
              <a:spcAft>
                <a:spcPts val="0"/>
              </a:spcAft>
              <a:buClr>
                <a:srgbClr val="000000"/>
              </a:buClr>
              <a:buSzPts val="2000"/>
              <a:buFont typeface="Arial"/>
              <a:buChar char="•"/>
            </a:pPr>
            <a:r>
              <a:rPr b="0" i="0" lang="en-US" sz="2000" u="none">
                <a:solidFill>
                  <a:schemeClr val="dk1"/>
                </a:solidFill>
                <a:latin typeface="Arial"/>
                <a:ea typeface="Arial"/>
                <a:cs typeface="Arial"/>
                <a:sym typeface="Arial"/>
              </a:rPr>
              <a:t>A smaller aperture increases the range in which the object is approximately in focus</a:t>
            </a:r>
            <a:endParaRPr/>
          </a:p>
        </p:txBody>
      </p:sp>
      <p:pic>
        <p:nvPicPr>
          <p:cNvPr id="796" name="Google Shape;796;g2af47b1605f_0_135"/>
          <p:cNvPicPr preferRelativeResize="0"/>
          <p:nvPr/>
        </p:nvPicPr>
        <p:blipFill rotWithShape="1">
          <a:blip r:embed="rId3">
            <a:alphaModFix/>
          </a:blip>
          <a:srcRect b="0" l="0" r="0" t="0"/>
          <a:stretch/>
        </p:blipFill>
        <p:spPr>
          <a:xfrm>
            <a:off x="1365250" y="1447800"/>
            <a:ext cx="4654550" cy="3076574"/>
          </a:xfrm>
          <a:prstGeom prst="rect">
            <a:avLst/>
          </a:prstGeom>
          <a:noFill/>
          <a:ln>
            <a:noFill/>
          </a:ln>
        </p:spPr>
      </p:pic>
      <p:cxnSp>
        <p:nvCxnSpPr>
          <p:cNvPr id="797" name="Google Shape;797;g2af47b1605f_0_135"/>
          <p:cNvCxnSpPr/>
          <p:nvPr/>
        </p:nvCxnSpPr>
        <p:spPr>
          <a:xfrm>
            <a:off x="5499100" y="1524000"/>
            <a:ext cx="1500" cy="1219200"/>
          </a:xfrm>
          <a:prstGeom prst="straightConnector1">
            <a:avLst/>
          </a:prstGeom>
          <a:noFill/>
          <a:ln cap="flat" cmpd="sng" w="19050">
            <a:solidFill>
              <a:schemeClr val="dk1"/>
            </a:solidFill>
            <a:prstDash val="solid"/>
            <a:miter lim="800000"/>
            <a:headEnd len="med" w="med" type="none"/>
            <a:tailEnd len="med" w="med" type="none"/>
          </a:ln>
        </p:spPr>
      </p:cxnSp>
      <p:cxnSp>
        <p:nvCxnSpPr>
          <p:cNvPr id="798" name="Google Shape;798;g2af47b1605f_0_135"/>
          <p:cNvCxnSpPr/>
          <p:nvPr/>
        </p:nvCxnSpPr>
        <p:spPr>
          <a:xfrm>
            <a:off x="5499100" y="3200400"/>
            <a:ext cx="1500" cy="1219200"/>
          </a:xfrm>
          <a:prstGeom prst="straightConnector1">
            <a:avLst/>
          </a:prstGeom>
          <a:noFill/>
          <a:ln cap="flat" cmpd="sng" w="19050">
            <a:solidFill>
              <a:schemeClr val="dk1"/>
            </a:solidFill>
            <a:prstDash val="solid"/>
            <a:miter lim="800000"/>
            <a:headEnd len="med" w="med" type="none"/>
            <a:tailEnd len="med" w="med" type="none"/>
          </a:ln>
        </p:spPr>
      </p:cxnSp>
      <p:pic>
        <p:nvPicPr>
          <p:cNvPr id="799" name="Google Shape;799;g2af47b1605f_0_135"/>
          <p:cNvPicPr preferRelativeResize="0"/>
          <p:nvPr/>
        </p:nvPicPr>
        <p:blipFill rotWithShape="1">
          <a:blip r:embed="rId4">
            <a:alphaModFix/>
          </a:blip>
          <a:srcRect b="0" l="0" r="0" t="0"/>
          <a:stretch/>
        </p:blipFill>
        <p:spPr>
          <a:xfrm>
            <a:off x="6400800" y="3124200"/>
            <a:ext cx="2190750" cy="1447800"/>
          </a:xfrm>
          <a:prstGeom prst="rect">
            <a:avLst/>
          </a:prstGeom>
          <a:noFill/>
          <a:ln>
            <a:noFill/>
          </a:ln>
        </p:spPr>
      </p:pic>
      <p:pic>
        <p:nvPicPr>
          <p:cNvPr id="800" name="Google Shape;800;g2af47b1605f_0_135"/>
          <p:cNvPicPr preferRelativeResize="0"/>
          <p:nvPr/>
        </p:nvPicPr>
        <p:blipFill rotWithShape="1">
          <a:blip r:embed="rId5">
            <a:alphaModFix/>
          </a:blip>
          <a:srcRect b="0" l="0" r="0" t="0"/>
          <a:stretch/>
        </p:blipFill>
        <p:spPr>
          <a:xfrm>
            <a:off x="6400800" y="1219200"/>
            <a:ext cx="2190750" cy="1447800"/>
          </a:xfrm>
          <a:prstGeom prst="rect">
            <a:avLst/>
          </a:prstGeom>
          <a:noFill/>
          <a:ln>
            <a:noFill/>
          </a:ln>
        </p:spPr>
      </p:pic>
      <p:sp>
        <p:nvSpPr>
          <p:cNvPr id="801" name="Google Shape;801;g2af47b1605f_0_135"/>
          <p:cNvSpPr txBox="1"/>
          <p:nvPr/>
        </p:nvSpPr>
        <p:spPr>
          <a:xfrm>
            <a:off x="6781800" y="2667000"/>
            <a:ext cx="1460400" cy="3810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 / 5.6</a:t>
            </a:r>
            <a:endParaRPr/>
          </a:p>
        </p:txBody>
      </p:sp>
      <p:sp>
        <p:nvSpPr>
          <p:cNvPr id="802" name="Google Shape;802;g2af47b1605f_0_135"/>
          <p:cNvSpPr txBox="1"/>
          <p:nvPr/>
        </p:nvSpPr>
        <p:spPr>
          <a:xfrm>
            <a:off x="6781800" y="4572000"/>
            <a:ext cx="1460400" cy="3810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f / 32</a:t>
            </a:r>
            <a:endParaRPr/>
          </a:p>
        </p:txBody>
      </p:sp>
      <p:sp>
        <p:nvSpPr>
          <p:cNvPr id="803" name="Google Shape;803;g2af47b1605f_0_135"/>
          <p:cNvSpPr txBox="1"/>
          <p:nvPr/>
        </p:nvSpPr>
        <p:spPr>
          <a:xfrm>
            <a:off x="1143000" y="6381750"/>
            <a:ext cx="7175400" cy="355500"/>
          </a:xfrm>
          <a:prstGeom prst="rect">
            <a:avLst/>
          </a:prstGeom>
          <a:noFill/>
          <a:ln>
            <a:noFill/>
          </a:ln>
        </p:spPr>
        <p:txBody>
          <a:bodyPr anchorCtr="0" anchor="t" bIns="0" lIns="0" spcFirstLastPara="1" rIns="40625" wrap="square" tIns="0">
            <a:noAutofit/>
          </a:bodyPr>
          <a:lstStyle/>
          <a:p>
            <a:pPr indent="0" lvl="0" marL="39687"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Flower images from Wikipedia   </a:t>
            </a:r>
            <a:r>
              <a:rPr b="0" i="0" lang="en-US" sz="14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http://en.wikipedia.org/wiki/Depth_of_field</a:t>
            </a:r>
            <a:r>
              <a:rPr b="0" i="0" lang="en-US" sz="1400" u="none">
                <a:solidFill>
                  <a:schemeClr val="dk1"/>
                </a:solidFill>
                <a:latin typeface="Arial"/>
                <a:ea typeface="Arial"/>
                <a:cs typeface="Arial"/>
                <a:sym typeface="Arial"/>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cxnSp>
        <p:nvCxnSpPr>
          <p:cNvPr id="808" name="Google Shape;808;g2af47b1605f_0_149"/>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809" name="Google Shape;809;g2af47b1605f_0_149"/>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From light to pixels</a:t>
            </a:r>
            <a:endParaRPr/>
          </a:p>
        </p:txBody>
      </p:sp>
      <p:sp>
        <p:nvSpPr>
          <p:cNvPr id="810" name="Google Shape;810;g2af47b1605f_0_149"/>
          <p:cNvSpPr txBox="1"/>
          <p:nvPr/>
        </p:nvSpPr>
        <p:spPr>
          <a:xfrm>
            <a:off x="1111425" y="6381750"/>
            <a:ext cx="5978400" cy="355500"/>
          </a:xfrm>
          <a:prstGeom prst="rect">
            <a:avLst/>
          </a:prstGeom>
          <a:noFill/>
          <a:ln>
            <a:noFill/>
          </a:ln>
        </p:spPr>
        <p:txBody>
          <a:bodyPr anchorCtr="0" anchor="t" bIns="0" lIns="0" spcFirstLastPara="1" rIns="40625" wrap="square" tIns="0">
            <a:noAutofit/>
          </a:bodyPr>
          <a:lstStyle/>
          <a:p>
            <a:pPr indent="0" lvl="0" marL="39687" marR="0" rtl="0" algn="l">
              <a:lnSpc>
                <a:spcPct val="100000"/>
              </a:lnSpc>
              <a:spcBef>
                <a:spcPts val="0"/>
              </a:spcBef>
              <a:spcAft>
                <a:spcPts val="0"/>
              </a:spcAft>
              <a:buClr>
                <a:schemeClr val="dk1"/>
              </a:buClr>
              <a:buSzPts val="1800"/>
              <a:buFont typeface="Arial"/>
              <a:buNone/>
            </a:pPr>
            <a:r>
              <a:rPr lang="en-US"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https://sites.google.com/a/globalsystemsscience.org/digital-earth-watch/tools/digital-cameras-overview/what-happens-to-the-near-infared-entering-the-camera</a:t>
            </a:r>
            <a:r>
              <a:rPr b="0" i="0" lang="en-US" sz="1400" u="none">
                <a:solidFill>
                  <a:srgbClr val="0000FF"/>
                </a:solidFill>
                <a:latin typeface="Arial"/>
                <a:ea typeface="Arial"/>
                <a:cs typeface="Arial"/>
                <a:sym typeface="Arial"/>
              </a:rPr>
              <a:t> </a:t>
            </a:r>
            <a:endParaRPr>
              <a:solidFill>
                <a:srgbClr val="0000FF"/>
              </a:solidFill>
            </a:endParaRPr>
          </a:p>
        </p:txBody>
      </p:sp>
      <p:pic>
        <p:nvPicPr>
          <p:cNvPr id="811" name="Google Shape;811;g2af47b1605f_0_149"/>
          <p:cNvPicPr preferRelativeResize="0"/>
          <p:nvPr/>
        </p:nvPicPr>
        <p:blipFill>
          <a:blip r:embed="rId4">
            <a:alphaModFix/>
          </a:blip>
          <a:stretch>
            <a:fillRect/>
          </a:stretch>
        </p:blipFill>
        <p:spPr>
          <a:xfrm>
            <a:off x="1066800" y="1066800"/>
            <a:ext cx="6699319" cy="5086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cxnSp>
        <p:nvCxnSpPr>
          <p:cNvPr id="816" name="Google Shape;816;g2af47b1605f_0_156"/>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817" name="Google Shape;817;g2af47b1605f_0_156"/>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Bayer filters</a:t>
            </a:r>
            <a:endParaRPr/>
          </a:p>
        </p:txBody>
      </p:sp>
      <p:sp>
        <p:nvSpPr>
          <p:cNvPr id="818" name="Google Shape;818;g2af47b1605f_0_156"/>
          <p:cNvSpPr txBox="1"/>
          <p:nvPr/>
        </p:nvSpPr>
        <p:spPr>
          <a:xfrm>
            <a:off x="4602750" y="4227475"/>
            <a:ext cx="5978400" cy="3555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1800"/>
              <a:buFont typeface="Arial"/>
              <a:buNone/>
            </a:pPr>
            <a:r>
              <a:rPr lang="en-US" u="sng">
                <a:solidFill>
                  <a:srgbClr val="0000FF"/>
                </a:solidFill>
                <a:hlinkClick r:id="rId3">
                  <a:extLst>
                    <a:ext uri="{A12FA001-AC4F-418D-AE19-62706E023703}">
                      <ahyp:hlinkClr val="tx"/>
                    </a:ext>
                  </a:extLst>
                </a:hlinkClick>
              </a:rPr>
              <a:t>https://en.wikipedia.org/wiki/Bayer_filter</a:t>
            </a:r>
            <a:r>
              <a:rPr i="0" lang="en-US" sz="1400" u="none">
                <a:solidFill>
                  <a:srgbClr val="0000FF"/>
                </a:solidFill>
              </a:rPr>
              <a:t> </a:t>
            </a:r>
            <a:endParaRPr>
              <a:solidFill>
                <a:srgbClr val="0000FF"/>
              </a:solidFill>
            </a:endParaRPr>
          </a:p>
        </p:txBody>
      </p:sp>
      <p:pic>
        <p:nvPicPr>
          <p:cNvPr id="819" name="Google Shape;819;g2af47b1605f_0_156"/>
          <p:cNvPicPr preferRelativeResize="0"/>
          <p:nvPr/>
        </p:nvPicPr>
        <p:blipFill>
          <a:blip r:embed="rId4">
            <a:alphaModFix/>
          </a:blip>
          <a:stretch>
            <a:fillRect/>
          </a:stretch>
        </p:blipFill>
        <p:spPr>
          <a:xfrm>
            <a:off x="152400" y="1143000"/>
            <a:ext cx="5879149" cy="3761724"/>
          </a:xfrm>
          <a:prstGeom prst="rect">
            <a:avLst/>
          </a:prstGeom>
          <a:noFill/>
          <a:ln>
            <a:noFill/>
          </a:ln>
        </p:spPr>
      </p:pic>
      <p:pic>
        <p:nvPicPr>
          <p:cNvPr id="820" name="Google Shape;820;g2af47b1605f_0_156"/>
          <p:cNvPicPr preferRelativeResize="0"/>
          <p:nvPr/>
        </p:nvPicPr>
        <p:blipFill>
          <a:blip r:embed="rId5">
            <a:alphaModFix/>
          </a:blip>
          <a:stretch>
            <a:fillRect/>
          </a:stretch>
        </p:blipFill>
        <p:spPr>
          <a:xfrm>
            <a:off x="6183949" y="2209800"/>
            <a:ext cx="2807654" cy="1824971"/>
          </a:xfrm>
          <a:prstGeom prst="rect">
            <a:avLst/>
          </a:prstGeom>
          <a:noFill/>
          <a:ln>
            <a:noFill/>
          </a:ln>
        </p:spPr>
      </p:pic>
      <p:sp>
        <p:nvSpPr>
          <p:cNvPr id="821" name="Google Shape;821;g2af47b1605f_0_156"/>
          <p:cNvSpPr txBox="1"/>
          <p:nvPr>
            <p:ph idx="1" type="body"/>
          </p:nvPr>
        </p:nvSpPr>
        <p:spPr>
          <a:xfrm>
            <a:off x="685800" y="5334000"/>
            <a:ext cx="7772400" cy="12357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lang="en-US"/>
              <a:t>¼ of pixels see red light (e.g.)</a:t>
            </a:r>
            <a:endParaRPr/>
          </a:p>
          <a:p>
            <a:pPr indent="-285750" lvl="1" marL="782637" rtl="0" algn="l">
              <a:lnSpc>
                <a:spcPct val="100000"/>
              </a:lnSpc>
              <a:spcBef>
                <a:spcPts val="500"/>
              </a:spcBef>
              <a:spcAft>
                <a:spcPts val="0"/>
              </a:spcAft>
              <a:buClr>
                <a:srgbClr val="000000"/>
              </a:buClr>
              <a:buSzPts val="2000"/>
              <a:buFont typeface="Arial"/>
              <a:buChar char="•"/>
            </a:pPr>
            <a:r>
              <a:rPr lang="en-US"/>
              <a:t>Q:  how do you get red at every pixel?</a:t>
            </a:r>
            <a:endParaRPr/>
          </a:p>
          <a:p>
            <a:pPr indent="-273050" lvl="1" marL="782637" rtl="0" algn="l">
              <a:lnSpc>
                <a:spcPct val="100000"/>
              </a:lnSpc>
              <a:spcBef>
                <a:spcPts val="500"/>
              </a:spcBef>
              <a:spcAft>
                <a:spcPts val="0"/>
              </a:spcAft>
              <a:buSzPts val="1800"/>
              <a:buChar char="•"/>
            </a:pPr>
            <a:r>
              <a:rPr lang="en-US"/>
              <a:t>A:  Need to interpolate -- called </a:t>
            </a:r>
            <a:r>
              <a:rPr i="1" lang="en-US"/>
              <a:t>debayering</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cxnSp>
        <p:nvCxnSpPr>
          <p:cNvPr id="826" name="Google Shape;826;g2af47b1605f_0_165"/>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827" name="Google Shape;827;g2af47b1605f_0_165"/>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Debayering</a:t>
            </a:r>
            <a:endParaRPr/>
          </a:p>
        </p:txBody>
      </p:sp>
      <p:sp>
        <p:nvSpPr>
          <p:cNvPr id="828" name="Google Shape;828;g2af47b1605f_0_165"/>
          <p:cNvSpPr txBox="1"/>
          <p:nvPr>
            <p:ph idx="1" type="body"/>
          </p:nvPr>
        </p:nvSpPr>
        <p:spPr>
          <a:xfrm>
            <a:off x="685800" y="5334000"/>
            <a:ext cx="7772400" cy="1235700"/>
          </a:xfrm>
          <a:prstGeom prst="rect">
            <a:avLst/>
          </a:prstGeom>
          <a:noFill/>
          <a:ln>
            <a:noFill/>
          </a:ln>
        </p:spPr>
        <p:txBody>
          <a:bodyPr anchorCtr="0" anchor="t" bIns="50800" lIns="50800" spcFirstLastPara="1" rIns="132075" wrap="square" tIns="50800">
            <a:noAutofit/>
          </a:bodyPr>
          <a:lstStyle/>
          <a:p>
            <a:pPr indent="-342900" lvl="0" marL="382587" rtl="0" algn="l">
              <a:lnSpc>
                <a:spcPct val="100000"/>
              </a:lnSpc>
              <a:spcBef>
                <a:spcPts val="0"/>
              </a:spcBef>
              <a:spcAft>
                <a:spcPts val="0"/>
              </a:spcAft>
              <a:buClr>
                <a:schemeClr val="dk1"/>
              </a:buClr>
              <a:buSzPts val="2400"/>
              <a:buFont typeface="Arial"/>
              <a:buNone/>
            </a:pPr>
            <a:r>
              <a:rPr lang="en-US"/>
              <a:t>¼ of pixels see red light (e.g.)</a:t>
            </a:r>
            <a:endParaRPr/>
          </a:p>
          <a:p>
            <a:pPr indent="-285750" lvl="1" marL="782637" rtl="0" algn="l">
              <a:lnSpc>
                <a:spcPct val="100000"/>
              </a:lnSpc>
              <a:spcBef>
                <a:spcPts val="500"/>
              </a:spcBef>
              <a:spcAft>
                <a:spcPts val="0"/>
              </a:spcAft>
              <a:buClr>
                <a:srgbClr val="000000"/>
              </a:buClr>
              <a:buSzPts val="2000"/>
              <a:buFont typeface="Arial"/>
              <a:buChar char="•"/>
            </a:pPr>
            <a:r>
              <a:rPr lang="en-US"/>
              <a:t>Q:  how do you get red at every pixel?</a:t>
            </a:r>
            <a:endParaRPr/>
          </a:p>
          <a:p>
            <a:pPr indent="-273050" lvl="1" marL="782637" rtl="0" algn="l">
              <a:lnSpc>
                <a:spcPct val="100000"/>
              </a:lnSpc>
              <a:spcBef>
                <a:spcPts val="500"/>
              </a:spcBef>
              <a:spcAft>
                <a:spcPts val="0"/>
              </a:spcAft>
              <a:buSzPts val="1800"/>
              <a:buChar char="•"/>
            </a:pPr>
            <a:r>
              <a:rPr lang="en-US"/>
              <a:t>A:  Need to interpolate -- called </a:t>
            </a:r>
            <a:r>
              <a:rPr i="1" lang="en-US"/>
              <a:t>debayering</a:t>
            </a:r>
            <a:endParaRPr i="1"/>
          </a:p>
        </p:txBody>
      </p:sp>
      <p:grpSp>
        <p:nvGrpSpPr>
          <p:cNvPr id="829" name="Google Shape;829;g2af47b1605f_0_165"/>
          <p:cNvGrpSpPr/>
          <p:nvPr/>
        </p:nvGrpSpPr>
        <p:grpSpPr>
          <a:xfrm>
            <a:off x="1263536" y="1497075"/>
            <a:ext cx="2817097" cy="2817097"/>
            <a:chOff x="4845000" y="1878100"/>
            <a:chExt cx="2134811" cy="2134811"/>
          </a:xfrm>
        </p:grpSpPr>
        <p:sp>
          <p:nvSpPr>
            <p:cNvPr id="830" name="Google Shape;830;g2af47b1605f_0_165"/>
            <p:cNvSpPr/>
            <p:nvPr/>
          </p:nvSpPr>
          <p:spPr>
            <a:xfrm>
              <a:off x="4845000"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2af47b1605f_0_165"/>
            <p:cNvSpPr/>
            <p:nvPr/>
          </p:nvSpPr>
          <p:spPr>
            <a:xfrm>
              <a:off x="5200506"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2af47b1605f_0_165"/>
            <p:cNvSpPr/>
            <p:nvPr/>
          </p:nvSpPr>
          <p:spPr>
            <a:xfrm>
              <a:off x="4845000" y="22336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2af47b1605f_0_165"/>
            <p:cNvSpPr/>
            <p:nvPr/>
          </p:nvSpPr>
          <p:spPr>
            <a:xfrm>
              <a:off x="5200506" y="2233606"/>
              <a:ext cx="357000" cy="3570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af47b1605f_0_165"/>
            <p:cNvSpPr/>
            <p:nvPr/>
          </p:nvSpPr>
          <p:spPr>
            <a:xfrm>
              <a:off x="5556294"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2af47b1605f_0_165"/>
            <p:cNvSpPr/>
            <p:nvPr/>
          </p:nvSpPr>
          <p:spPr>
            <a:xfrm>
              <a:off x="5911800"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2af47b1605f_0_165"/>
            <p:cNvSpPr/>
            <p:nvPr/>
          </p:nvSpPr>
          <p:spPr>
            <a:xfrm>
              <a:off x="5556294" y="22336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2af47b1605f_0_165"/>
            <p:cNvSpPr/>
            <p:nvPr/>
          </p:nvSpPr>
          <p:spPr>
            <a:xfrm>
              <a:off x="5911800" y="2233606"/>
              <a:ext cx="357000" cy="357000"/>
            </a:xfrm>
            <a:prstGeom prst="rect">
              <a:avLst/>
            </a:prstGeom>
            <a:solidFill>
              <a:srgbClr val="F4CC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af47b1605f_0_165"/>
            <p:cNvSpPr/>
            <p:nvPr/>
          </p:nvSpPr>
          <p:spPr>
            <a:xfrm>
              <a:off x="6267306"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2af47b1605f_0_165"/>
            <p:cNvSpPr/>
            <p:nvPr/>
          </p:nvSpPr>
          <p:spPr>
            <a:xfrm>
              <a:off x="6622811" y="18781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2af47b1605f_0_165"/>
            <p:cNvSpPr/>
            <p:nvPr/>
          </p:nvSpPr>
          <p:spPr>
            <a:xfrm>
              <a:off x="6267306" y="22336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af47b1605f_0_165"/>
            <p:cNvSpPr/>
            <p:nvPr/>
          </p:nvSpPr>
          <p:spPr>
            <a:xfrm>
              <a:off x="6622811" y="2233606"/>
              <a:ext cx="357000" cy="3570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af47b1605f_0_165"/>
            <p:cNvSpPr/>
            <p:nvPr/>
          </p:nvSpPr>
          <p:spPr>
            <a:xfrm>
              <a:off x="4845000"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2af47b1605f_0_165"/>
            <p:cNvSpPr/>
            <p:nvPr/>
          </p:nvSpPr>
          <p:spPr>
            <a:xfrm>
              <a:off x="5200506"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2af47b1605f_0_165"/>
            <p:cNvSpPr/>
            <p:nvPr/>
          </p:nvSpPr>
          <p:spPr>
            <a:xfrm>
              <a:off x="4845000" y="29449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2af47b1605f_0_165"/>
            <p:cNvSpPr/>
            <p:nvPr/>
          </p:nvSpPr>
          <p:spPr>
            <a:xfrm>
              <a:off x="5200506" y="2944900"/>
              <a:ext cx="357000" cy="357000"/>
            </a:xfrm>
            <a:prstGeom prst="rect">
              <a:avLst/>
            </a:prstGeom>
            <a:solidFill>
              <a:srgbClr val="E0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2af47b1605f_0_165"/>
            <p:cNvSpPr/>
            <p:nvPr/>
          </p:nvSpPr>
          <p:spPr>
            <a:xfrm>
              <a:off x="5556294"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2af47b1605f_0_165"/>
            <p:cNvSpPr/>
            <p:nvPr/>
          </p:nvSpPr>
          <p:spPr>
            <a:xfrm>
              <a:off x="5911800"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2af47b1605f_0_165"/>
            <p:cNvSpPr/>
            <p:nvPr/>
          </p:nvSpPr>
          <p:spPr>
            <a:xfrm>
              <a:off x="5556294" y="29449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af47b1605f_0_165"/>
            <p:cNvSpPr/>
            <p:nvPr/>
          </p:nvSpPr>
          <p:spPr>
            <a:xfrm>
              <a:off x="5911800" y="2944900"/>
              <a:ext cx="357000" cy="357000"/>
            </a:xfrm>
            <a:prstGeom prst="rect">
              <a:avLst/>
            </a:prstGeom>
            <a:solidFill>
              <a:srgbClr val="E0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2af47b1605f_0_165"/>
            <p:cNvSpPr/>
            <p:nvPr/>
          </p:nvSpPr>
          <p:spPr>
            <a:xfrm>
              <a:off x="6267306"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2af47b1605f_0_165"/>
            <p:cNvSpPr/>
            <p:nvPr/>
          </p:nvSpPr>
          <p:spPr>
            <a:xfrm>
              <a:off x="6622811" y="2589394"/>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2af47b1605f_0_165"/>
            <p:cNvSpPr/>
            <p:nvPr/>
          </p:nvSpPr>
          <p:spPr>
            <a:xfrm>
              <a:off x="6267306" y="2944900"/>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2af47b1605f_0_165"/>
            <p:cNvSpPr/>
            <p:nvPr/>
          </p:nvSpPr>
          <p:spPr>
            <a:xfrm>
              <a:off x="6622811" y="2944900"/>
              <a:ext cx="357000" cy="357000"/>
            </a:xfrm>
            <a:prstGeom prst="rect">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af47b1605f_0_165"/>
            <p:cNvSpPr/>
            <p:nvPr/>
          </p:nvSpPr>
          <p:spPr>
            <a:xfrm>
              <a:off x="4845000"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2af47b1605f_0_165"/>
            <p:cNvSpPr/>
            <p:nvPr/>
          </p:nvSpPr>
          <p:spPr>
            <a:xfrm>
              <a:off x="5200506"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af47b1605f_0_165"/>
            <p:cNvSpPr/>
            <p:nvPr/>
          </p:nvSpPr>
          <p:spPr>
            <a:xfrm>
              <a:off x="4845000" y="3655911"/>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2af47b1605f_0_165"/>
            <p:cNvSpPr/>
            <p:nvPr/>
          </p:nvSpPr>
          <p:spPr>
            <a:xfrm>
              <a:off x="5200506" y="3655911"/>
              <a:ext cx="357000" cy="357000"/>
            </a:xfrm>
            <a:prstGeom prst="rect">
              <a:avLst/>
            </a:prstGeom>
            <a:solidFill>
              <a:srgbClr val="F4CC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2af47b1605f_0_165"/>
            <p:cNvSpPr/>
            <p:nvPr/>
          </p:nvSpPr>
          <p:spPr>
            <a:xfrm>
              <a:off x="5556294"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af47b1605f_0_165"/>
            <p:cNvSpPr/>
            <p:nvPr/>
          </p:nvSpPr>
          <p:spPr>
            <a:xfrm>
              <a:off x="5911800"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af47b1605f_0_165"/>
            <p:cNvSpPr/>
            <p:nvPr/>
          </p:nvSpPr>
          <p:spPr>
            <a:xfrm>
              <a:off x="5556294" y="3655911"/>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af47b1605f_0_165"/>
            <p:cNvSpPr/>
            <p:nvPr/>
          </p:nvSpPr>
          <p:spPr>
            <a:xfrm>
              <a:off x="5911800" y="3655911"/>
              <a:ext cx="357000" cy="357000"/>
            </a:xfrm>
            <a:prstGeom prst="rect">
              <a:avLst/>
            </a:prstGeom>
            <a:solidFill>
              <a:srgbClr val="EA999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af47b1605f_0_165"/>
            <p:cNvSpPr/>
            <p:nvPr/>
          </p:nvSpPr>
          <p:spPr>
            <a:xfrm>
              <a:off x="6267306"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2af47b1605f_0_165"/>
            <p:cNvSpPr/>
            <p:nvPr/>
          </p:nvSpPr>
          <p:spPr>
            <a:xfrm>
              <a:off x="6622811" y="3300406"/>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2af47b1605f_0_165"/>
            <p:cNvSpPr/>
            <p:nvPr/>
          </p:nvSpPr>
          <p:spPr>
            <a:xfrm>
              <a:off x="6267306" y="3655911"/>
              <a:ext cx="357000" cy="357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2af47b1605f_0_165"/>
            <p:cNvSpPr/>
            <p:nvPr/>
          </p:nvSpPr>
          <p:spPr>
            <a:xfrm>
              <a:off x="6622811" y="3655911"/>
              <a:ext cx="357000" cy="357000"/>
            </a:xfrm>
            <a:prstGeom prst="rect">
              <a:avLst/>
            </a:prstGeom>
            <a:solidFill>
              <a:srgbClr val="F4CC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g2af47b1605f_0_165"/>
          <p:cNvSpPr/>
          <p:nvPr/>
        </p:nvSpPr>
        <p:spPr>
          <a:xfrm>
            <a:off x="5073536"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7" name="Google Shape;867;g2af47b1605f_0_165"/>
          <p:cNvSpPr/>
          <p:nvPr/>
        </p:nvSpPr>
        <p:spPr>
          <a:xfrm>
            <a:off x="5542661"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8" name="Google Shape;868;g2af47b1605f_0_165"/>
          <p:cNvSpPr/>
          <p:nvPr/>
        </p:nvSpPr>
        <p:spPr>
          <a:xfrm>
            <a:off x="5073536"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69" name="Google Shape;869;g2af47b1605f_0_165"/>
          <p:cNvSpPr/>
          <p:nvPr/>
        </p:nvSpPr>
        <p:spPr>
          <a:xfrm>
            <a:off x="5542661"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100</a:t>
            </a:r>
            <a:endParaRPr b="1" sz="1200"/>
          </a:p>
        </p:txBody>
      </p:sp>
      <p:sp>
        <p:nvSpPr>
          <p:cNvPr id="870" name="Google Shape;870;g2af47b1605f_0_165"/>
          <p:cNvSpPr/>
          <p:nvPr/>
        </p:nvSpPr>
        <p:spPr>
          <a:xfrm>
            <a:off x="6012160"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1" name="Google Shape;871;g2af47b1605f_0_165"/>
          <p:cNvSpPr/>
          <p:nvPr/>
        </p:nvSpPr>
        <p:spPr>
          <a:xfrm>
            <a:off x="6481285"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2" name="Google Shape;872;g2af47b1605f_0_165"/>
          <p:cNvSpPr/>
          <p:nvPr/>
        </p:nvSpPr>
        <p:spPr>
          <a:xfrm>
            <a:off x="6012160"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3" name="Google Shape;873;g2af47b1605f_0_165"/>
          <p:cNvSpPr/>
          <p:nvPr/>
        </p:nvSpPr>
        <p:spPr>
          <a:xfrm>
            <a:off x="6481285"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a:t>
            </a:r>
            <a:endParaRPr b="1"/>
          </a:p>
        </p:txBody>
      </p:sp>
      <p:sp>
        <p:nvSpPr>
          <p:cNvPr id="874" name="Google Shape;874;g2af47b1605f_0_165"/>
          <p:cNvSpPr/>
          <p:nvPr/>
        </p:nvSpPr>
        <p:spPr>
          <a:xfrm>
            <a:off x="6950410"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5" name="Google Shape;875;g2af47b1605f_0_165"/>
          <p:cNvSpPr/>
          <p:nvPr/>
        </p:nvSpPr>
        <p:spPr>
          <a:xfrm>
            <a:off x="7419536" y="1497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6" name="Google Shape;876;g2af47b1605f_0_165"/>
          <p:cNvSpPr/>
          <p:nvPr/>
        </p:nvSpPr>
        <p:spPr>
          <a:xfrm>
            <a:off x="6950410"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7" name="Google Shape;877;g2af47b1605f_0_165"/>
          <p:cNvSpPr/>
          <p:nvPr/>
        </p:nvSpPr>
        <p:spPr>
          <a:xfrm>
            <a:off x="7419536" y="196620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30</a:t>
            </a:r>
            <a:endParaRPr b="1"/>
          </a:p>
        </p:txBody>
      </p:sp>
      <p:sp>
        <p:nvSpPr>
          <p:cNvPr id="878" name="Google Shape;878;g2af47b1605f_0_165"/>
          <p:cNvSpPr/>
          <p:nvPr/>
        </p:nvSpPr>
        <p:spPr>
          <a:xfrm>
            <a:off x="5073536"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79" name="Google Shape;879;g2af47b1605f_0_165"/>
          <p:cNvSpPr/>
          <p:nvPr/>
        </p:nvSpPr>
        <p:spPr>
          <a:xfrm>
            <a:off x="5542661"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0" name="Google Shape;880;g2af47b1605f_0_165"/>
          <p:cNvSpPr/>
          <p:nvPr/>
        </p:nvSpPr>
        <p:spPr>
          <a:xfrm>
            <a:off x="5073536"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1" name="Google Shape;881;g2af47b1605f_0_165"/>
          <p:cNvSpPr/>
          <p:nvPr/>
        </p:nvSpPr>
        <p:spPr>
          <a:xfrm>
            <a:off x="5542661"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50</a:t>
            </a:r>
            <a:endParaRPr b="1"/>
          </a:p>
        </p:txBody>
      </p:sp>
      <p:sp>
        <p:nvSpPr>
          <p:cNvPr id="882" name="Google Shape;882;g2af47b1605f_0_165"/>
          <p:cNvSpPr/>
          <p:nvPr/>
        </p:nvSpPr>
        <p:spPr>
          <a:xfrm>
            <a:off x="6012160"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3" name="Google Shape;883;g2af47b1605f_0_165"/>
          <p:cNvSpPr/>
          <p:nvPr/>
        </p:nvSpPr>
        <p:spPr>
          <a:xfrm>
            <a:off x="6481285"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4" name="Google Shape;884;g2af47b1605f_0_165"/>
          <p:cNvSpPr/>
          <p:nvPr/>
        </p:nvSpPr>
        <p:spPr>
          <a:xfrm>
            <a:off x="6012160"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5" name="Google Shape;885;g2af47b1605f_0_165"/>
          <p:cNvSpPr/>
          <p:nvPr/>
        </p:nvSpPr>
        <p:spPr>
          <a:xfrm>
            <a:off x="6481285"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50</a:t>
            </a:r>
            <a:endParaRPr b="1"/>
          </a:p>
        </p:txBody>
      </p:sp>
      <p:sp>
        <p:nvSpPr>
          <p:cNvPr id="886" name="Google Shape;886;g2af47b1605f_0_165"/>
          <p:cNvSpPr/>
          <p:nvPr/>
        </p:nvSpPr>
        <p:spPr>
          <a:xfrm>
            <a:off x="6950410"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7" name="Google Shape;887;g2af47b1605f_0_165"/>
          <p:cNvSpPr/>
          <p:nvPr/>
        </p:nvSpPr>
        <p:spPr>
          <a:xfrm>
            <a:off x="7419536" y="2435699"/>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8" name="Google Shape;888;g2af47b1605f_0_165"/>
          <p:cNvSpPr/>
          <p:nvPr/>
        </p:nvSpPr>
        <p:spPr>
          <a:xfrm>
            <a:off x="6950410"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9" name="Google Shape;889;g2af47b1605f_0_165"/>
          <p:cNvSpPr/>
          <p:nvPr/>
        </p:nvSpPr>
        <p:spPr>
          <a:xfrm>
            <a:off x="7419536" y="2904824"/>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100</a:t>
            </a:r>
            <a:endParaRPr b="1" sz="1200"/>
          </a:p>
        </p:txBody>
      </p:sp>
      <p:sp>
        <p:nvSpPr>
          <p:cNvPr id="890" name="Google Shape;890;g2af47b1605f_0_165"/>
          <p:cNvSpPr/>
          <p:nvPr/>
        </p:nvSpPr>
        <p:spPr>
          <a:xfrm>
            <a:off x="5073536"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1" name="Google Shape;891;g2af47b1605f_0_165"/>
          <p:cNvSpPr/>
          <p:nvPr/>
        </p:nvSpPr>
        <p:spPr>
          <a:xfrm>
            <a:off x="5542661"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2" name="Google Shape;892;g2af47b1605f_0_165"/>
          <p:cNvSpPr/>
          <p:nvPr/>
        </p:nvSpPr>
        <p:spPr>
          <a:xfrm>
            <a:off x="5073536"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3" name="Google Shape;893;g2af47b1605f_0_165"/>
          <p:cNvSpPr/>
          <p:nvPr/>
        </p:nvSpPr>
        <p:spPr>
          <a:xfrm>
            <a:off x="5542661"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a:t>
            </a:r>
            <a:endParaRPr b="1"/>
          </a:p>
        </p:txBody>
      </p:sp>
      <p:sp>
        <p:nvSpPr>
          <p:cNvPr id="894" name="Google Shape;894;g2af47b1605f_0_165"/>
          <p:cNvSpPr/>
          <p:nvPr/>
        </p:nvSpPr>
        <p:spPr>
          <a:xfrm>
            <a:off x="6012160"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5" name="Google Shape;895;g2af47b1605f_0_165"/>
          <p:cNvSpPr/>
          <p:nvPr/>
        </p:nvSpPr>
        <p:spPr>
          <a:xfrm>
            <a:off x="6481285"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6" name="Google Shape;896;g2af47b1605f_0_165"/>
          <p:cNvSpPr/>
          <p:nvPr/>
        </p:nvSpPr>
        <p:spPr>
          <a:xfrm>
            <a:off x="6012160"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7" name="Google Shape;897;g2af47b1605f_0_165"/>
          <p:cNvSpPr/>
          <p:nvPr/>
        </p:nvSpPr>
        <p:spPr>
          <a:xfrm>
            <a:off x="6481285"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30</a:t>
            </a:r>
            <a:endParaRPr b="1"/>
          </a:p>
        </p:txBody>
      </p:sp>
      <p:sp>
        <p:nvSpPr>
          <p:cNvPr id="898" name="Google Shape;898;g2af47b1605f_0_165"/>
          <p:cNvSpPr/>
          <p:nvPr/>
        </p:nvSpPr>
        <p:spPr>
          <a:xfrm>
            <a:off x="6950410"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99" name="Google Shape;899;g2af47b1605f_0_165"/>
          <p:cNvSpPr/>
          <p:nvPr/>
        </p:nvSpPr>
        <p:spPr>
          <a:xfrm>
            <a:off x="7419536" y="3373950"/>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0" name="Google Shape;900;g2af47b1605f_0_165"/>
          <p:cNvSpPr/>
          <p:nvPr/>
        </p:nvSpPr>
        <p:spPr>
          <a:xfrm>
            <a:off x="6950410"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01" name="Google Shape;901;g2af47b1605f_0_165"/>
          <p:cNvSpPr/>
          <p:nvPr/>
        </p:nvSpPr>
        <p:spPr>
          <a:xfrm>
            <a:off x="7419536" y="3843075"/>
            <a:ext cx="471000" cy="4710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cxnSp>
        <p:nvCxnSpPr>
          <p:cNvPr id="906" name="Google Shape;906;g2af47b1605f_0_244"/>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907" name="Google Shape;907;g2af47b1605f_0_244"/>
          <p:cNvSpPr txBox="1"/>
          <p:nvPr>
            <p:ph type="title"/>
          </p:nvPr>
        </p:nvSpPr>
        <p:spPr>
          <a:xfrm>
            <a:off x="685800" y="0"/>
            <a:ext cx="77724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RGB images (three channel)</a:t>
            </a:r>
            <a:endParaRPr/>
          </a:p>
        </p:txBody>
      </p:sp>
      <p:pic>
        <p:nvPicPr>
          <p:cNvPr id="908" name="Google Shape;908;g2af47b1605f_0_244"/>
          <p:cNvPicPr preferRelativeResize="0"/>
          <p:nvPr/>
        </p:nvPicPr>
        <p:blipFill>
          <a:blip r:embed="rId3">
            <a:alphaModFix/>
          </a:blip>
          <a:stretch>
            <a:fillRect/>
          </a:stretch>
        </p:blipFill>
        <p:spPr>
          <a:xfrm>
            <a:off x="685800" y="3613295"/>
            <a:ext cx="7772399" cy="2964155"/>
          </a:xfrm>
          <a:prstGeom prst="rect">
            <a:avLst/>
          </a:prstGeom>
          <a:noFill/>
          <a:ln>
            <a:noFill/>
          </a:ln>
        </p:spPr>
      </p:pic>
      <p:pic>
        <p:nvPicPr>
          <p:cNvPr id="909" name="Google Shape;909;g2af47b1605f_0_244"/>
          <p:cNvPicPr preferRelativeResize="0"/>
          <p:nvPr/>
        </p:nvPicPr>
        <p:blipFill>
          <a:blip r:embed="rId4">
            <a:alphaModFix/>
          </a:blip>
          <a:stretch>
            <a:fillRect/>
          </a:stretch>
        </p:blipFill>
        <p:spPr>
          <a:xfrm>
            <a:off x="3287418" y="1066800"/>
            <a:ext cx="2569169" cy="2395593"/>
          </a:xfrm>
          <a:prstGeom prst="rect">
            <a:avLst/>
          </a:prstGeom>
          <a:noFill/>
          <a:ln>
            <a:noFill/>
          </a:ln>
        </p:spPr>
      </p:pic>
      <p:sp>
        <p:nvSpPr>
          <p:cNvPr id="910" name="Google Shape;910;g2af47b1605f_0_244"/>
          <p:cNvSpPr txBox="1"/>
          <p:nvPr>
            <p:ph idx="1" type="body"/>
          </p:nvPr>
        </p:nvSpPr>
        <p:spPr>
          <a:xfrm>
            <a:off x="1293700" y="1857025"/>
            <a:ext cx="2413800" cy="762000"/>
          </a:xfrm>
          <a:prstGeom prst="rect">
            <a:avLst/>
          </a:prstGeom>
          <a:noFill/>
          <a:ln>
            <a:noFill/>
          </a:ln>
        </p:spPr>
        <p:txBody>
          <a:bodyPr anchorCtr="0" anchor="t" bIns="50800" lIns="50800" spcFirstLastPara="1" rIns="132075" wrap="square" tIns="50800">
            <a:noAutofit/>
          </a:bodyPr>
          <a:lstStyle/>
          <a:p>
            <a:pPr indent="0" lvl="0" marL="0" rtl="0" algn="l">
              <a:lnSpc>
                <a:spcPct val="100000"/>
              </a:lnSpc>
              <a:spcBef>
                <a:spcPts val="500"/>
              </a:spcBef>
              <a:spcAft>
                <a:spcPts val="0"/>
              </a:spcAft>
              <a:buNone/>
            </a:pPr>
            <a:r>
              <a:rPr lang="en-US" sz="2400"/>
              <a:t>what we see</a:t>
            </a:r>
            <a:endParaRPr i="1"/>
          </a:p>
        </p:txBody>
      </p:sp>
      <p:sp>
        <p:nvSpPr>
          <p:cNvPr id="911" name="Google Shape;911;g2af47b1605f_0_244"/>
          <p:cNvSpPr txBox="1"/>
          <p:nvPr>
            <p:ph idx="1" type="body"/>
          </p:nvPr>
        </p:nvSpPr>
        <p:spPr>
          <a:xfrm>
            <a:off x="2259800" y="6276625"/>
            <a:ext cx="4397700" cy="581400"/>
          </a:xfrm>
          <a:prstGeom prst="rect">
            <a:avLst/>
          </a:prstGeom>
          <a:noFill/>
          <a:ln>
            <a:noFill/>
          </a:ln>
        </p:spPr>
        <p:txBody>
          <a:bodyPr anchorCtr="0" anchor="t" bIns="50800" lIns="50800" spcFirstLastPara="1" rIns="132075" wrap="square" tIns="50800">
            <a:noAutofit/>
          </a:bodyPr>
          <a:lstStyle/>
          <a:p>
            <a:pPr indent="0" lvl="0" marL="0" rtl="0" algn="l">
              <a:lnSpc>
                <a:spcPct val="100000"/>
              </a:lnSpc>
              <a:spcBef>
                <a:spcPts val="500"/>
              </a:spcBef>
              <a:spcAft>
                <a:spcPts val="0"/>
              </a:spcAft>
              <a:buNone/>
            </a:pPr>
            <a:r>
              <a:rPr lang="en-US"/>
              <a:t>What we get out of the camera</a:t>
            </a:r>
            <a:endParaRPr i="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cxnSp>
        <p:nvCxnSpPr>
          <p:cNvPr id="916" name="Google Shape;916;g327bae6874b_0_1054"/>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917" name="Google Shape;917;g327bae6874b_0_1054"/>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Images</a:t>
            </a:r>
            <a:endParaRPr/>
          </a:p>
        </p:txBody>
      </p:sp>
      <p:pic>
        <p:nvPicPr>
          <p:cNvPr id="918" name="Google Shape;918;g327bae6874b_0_1054"/>
          <p:cNvPicPr preferRelativeResize="0"/>
          <p:nvPr/>
        </p:nvPicPr>
        <p:blipFill>
          <a:blip r:embed="rId3">
            <a:alphaModFix/>
          </a:blip>
          <a:stretch>
            <a:fillRect/>
          </a:stretch>
        </p:blipFill>
        <p:spPr>
          <a:xfrm>
            <a:off x="2253325" y="1679825"/>
            <a:ext cx="4418400" cy="441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27bae6874b_0_216"/>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Course Policy Description</a:t>
            </a:r>
            <a:endParaRPr/>
          </a:p>
        </p:txBody>
      </p:sp>
      <p:grpSp>
        <p:nvGrpSpPr>
          <p:cNvPr id="338" name="Google Shape;338;g327bae6874b_0_216"/>
          <p:cNvGrpSpPr/>
          <p:nvPr/>
        </p:nvGrpSpPr>
        <p:grpSpPr>
          <a:xfrm>
            <a:off x="1485900" y="2335669"/>
            <a:ext cx="6172310" cy="3055037"/>
            <a:chOff x="0" y="735468"/>
            <a:chExt cx="8229746" cy="3055037"/>
          </a:xfrm>
        </p:grpSpPr>
        <p:sp>
          <p:nvSpPr>
            <p:cNvPr id="339" name="Google Shape;339;g327bae6874b_0_216"/>
            <p:cNvSpPr/>
            <p:nvPr/>
          </p:nvSpPr>
          <p:spPr>
            <a:xfrm>
              <a:off x="0" y="735468"/>
              <a:ext cx="8229600" cy="13578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27bae6874b_0_216"/>
            <p:cNvSpPr/>
            <p:nvPr/>
          </p:nvSpPr>
          <p:spPr>
            <a:xfrm>
              <a:off x="410731" y="1040971"/>
              <a:ext cx="746700" cy="746700"/>
            </a:xfrm>
            <a:prstGeom prst="rect">
              <a:avLst/>
            </a:prstGeom>
            <a:blipFill rotWithShape="1">
              <a:blip r:embed="rId3">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27bae6874b_0_216"/>
            <p:cNvSpPr/>
            <p:nvPr/>
          </p:nvSpPr>
          <p:spPr>
            <a:xfrm>
              <a:off x="1568246" y="735468"/>
              <a:ext cx="6661500" cy="13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27bae6874b_0_216"/>
            <p:cNvSpPr txBox="1"/>
            <p:nvPr/>
          </p:nvSpPr>
          <p:spPr>
            <a:xfrm>
              <a:off x="1568246" y="735468"/>
              <a:ext cx="6661500" cy="1357800"/>
            </a:xfrm>
            <a:prstGeom prst="rect">
              <a:avLst/>
            </a:prstGeom>
            <a:noFill/>
            <a:ln>
              <a:noFill/>
            </a:ln>
          </p:spPr>
          <p:txBody>
            <a:bodyPr anchorCtr="0" anchor="ctr" bIns="143675" lIns="143675" spcFirstLastPara="1" rIns="143675" wrap="square" tIns="14367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You are encouraged to collaborate and study together, but each student must submit their own work. Identical assignments will result in a zero for all involved, and copying from others, including past students or online sources, will also receive a zero.</a:t>
              </a:r>
              <a:endParaRPr/>
            </a:p>
          </p:txBody>
        </p:sp>
        <p:sp>
          <p:nvSpPr>
            <p:cNvPr id="343" name="Google Shape;343;g327bae6874b_0_216"/>
            <p:cNvSpPr/>
            <p:nvPr/>
          </p:nvSpPr>
          <p:spPr>
            <a:xfrm>
              <a:off x="0" y="2432705"/>
              <a:ext cx="8229600" cy="135780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327bae6874b_0_216"/>
            <p:cNvSpPr/>
            <p:nvPr/>
          </p:nvSpPr>
          <p:spPr>
            <a:xfrm>
              <a:off x="410731" y="2738207"/>
              <a:ext cx="746700" cy="746700"/>
            </a:xfrm>
            <a:prstGeom prst="rect">
              <a:avLst/>
            </a:prstGeom>
            <a:blipFill rotWithShape="1">
              <a:blip r:embed="rId4">
                <a:alphaModFix/>
              </a:blip>
              <a:stretch>
                <a:fillRect b="0" l="0" r="0" t="0"/>
              </a:stretch>
            </a:blip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27bae6874b_0_216"/>
            <p:cNvSpPr/>
            <p:nvPr/>
          </p:nvSpPr>
          <p:spPr>
            <a:xfrm>
              <a:off x="1568246" y="2432705"/>
              <a:ext cx="6661500" cy="13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27bae6874b_0_216"/>
            <p:cNvSpPr txBox="1"/>
            <p:nvPr/>
          </p:nvSpPr>
          <p:spPr>
            <a:xfrm>
              <a:off x="1568246" y="2432705"/>
              <a:ext cx="6661500" cy="1357800"/>
            </a:xfrm>
            <a:prstGeom prst="rect">
              <a:avLst/>
            </a:prstGeom>
            <a:noFill/>
            <a:ln>
              <a:noFill/>
            </a:ln>
          </p:spPr>
          <p:txBody>
            <a:bodyPr anchorCtr="0" anchor="ctr" bIns="143675" lIns="143675" spcFirstLastPara="1" rIns="143675" wrap="square" tIns="14367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The Instructors reserve the right to add to, and/or modify any of the above policies as needed to maintain an appropriate and effective educational atmosphere in the classroom and the laboratory. In the case that this occurs, all students will be notified in advance of implementation of the new and/or modified policy</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cxnSp>
        <p:nvCxnSpPr>
          <p:cNvPr id="923" name="Google Shape;923;g2af47b1605f_0_253"/>
          <p:cNvCxnSpPr/>
          <p:nvPr/>
        </p:nvCxnSpPr>
        <p:spPr>
          <a:xfrm>
            <a:off x="685800" y="838200"/>
            <a:ext cx="7772400" cy="1500"/>
          </a:xfrm>
          <a:prstGeom prst="straightConnector1">
            <a:avLst/>
          </a:prstGeom>
          <a:noFill/>
          <a:ln cap="flat" cmpd="sng" w="38100">
            <a:solidFill>
              <a:schemeClr val="dk1"/>
            </a:solidFill>
            <a:prstDash val="solid"/>
            <a:miter lim="800000"/>
            <a:headEnd len="med" w="med" type="none"/>
            <a:tailEnd len="med" w="med" type="none"/>
          </a:ln>
        </p:spPr>
      </p:cxnSp>
      <p:sp>
        <p:nvSpPr>
          <p:cNvPr id="924" name="Google Shape;924;g2af47b1605f_0_253"/>
          <p:cNvSpPr txBox="1"/>
          <p:nvPr>
            <p:ph type="title"/>
          </p:nvPr>
        </p:nvSpPr>
        <p:spPr>
          <a:xfrm>
            <a:off x="685800" y="0"/>
            <a:ext cx="8124600" cy="990600"/>
          </a:xfrm>
          <a:prstGeom prst="rect">
            <a:avLst/>
          </a:prstGeom>
          <a:noFill/>
          <a:ln>
            <a:noFill/>
          </a:ln>
        </p:spPr>
        <p:txBody>
          <a:bodyPr anchorCtr="0" anchor="ctr" bIns="50800" lIns="50800" spcFirstLastPara="1" rIns="132075" wrap="square" tIns="50800">
            <a:noAutofit/>
          </a:bodyPr>
          <a:lstStyle/>
          <a:p>
            <a:pPr indent="0" lvl="0" marL="39687" rtl="0" algn="l">
              <a:lnSpc>
                <a:spcPct val="100000"/>
              </a:lnSpc>
              <a:spcBef>
                <a:spcPts val="0"/>
              </a:spcBef>
              <a:spcAft>
                <a:spcPts val="0"/>
              </a:spcAft>
              <a:buClr>
                <a:schemeClr val="dk1"/>
              </a:buClr>
              <a:buSzPts val="3400"/>
              <a:buFont typeface="Arial"/>
              <a:buNone/>
            </a:pPr>
            <a:r>
              <a:rPr lang="en-US"/>
              <a:t>From now on:  </a:t>
            </a:r>
            <a:r>
              <a:rPr lang="en-US" sz="2400"/>
              <a:t>what to do with these RGB images!</a:t>
            </a:r>
            <a:endParaRPr sz="2400"/>
          </a:p>
        </p:txBody>
      </p:sp>
      <p:pic>
        <p:nvPicPr>
          <p:cNvPr id="925" name="Google Shape;925;g2af47b1605f_0_253"/>
          <p:cNvPicPr preferRelativeResize="0"/>
          <p:nvPr/>
        </p:nvPicPr>
        <p:blipFill>
          <a:blip r:embed="rId3">
            <a:alphaModFix/>
          </a:blip>
          <a:stretch>
            <a:fillRect/>
          </a:stretch>
        </p:blipFill>
        <p:spPr>
          <a:xfrm>
            <a:off x="685800" y="1825545"/>
            <a:ext cx="7772399" cy="29641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cxnSp>
        <p:nvCxnSpPr>
          <p:cNvPr id="351" name="Google Shape;351;g327bae6874b_0_38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52" name="Google Shape;352;g327bae6874b_0_387"/>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What is computer vision?</a:t>
            </a:r>
            <a:endParaRPr/>
          </a:p>
        </p:txBody>
      </p:sp>
      <p:sp>
        <p:nvSpPr>
          <p:cNvPr id="353" name="Google Shape;353;g327bae6874b_0_387"/>
          <p:cNvSpPr txBox="1"/>
          <p:nvPr>
            <p:ph idx="1" type="body"/>
          </p:nvPr>
        </p:nvSpPr>
        <p:spPr>
          <a:xfrm>
            <a:off x="685800" y="914400"/>
            <a:ext cx="7772400" cy="5943600"/>
          </a:xfrm>
          <a:prstGeom prst="rect">
            <a:avLst/>
          </a:prstGeom>
        </p:spPr>
        <p:txBody>
          <a:bodyPr anchorCtr="0" anchor="t" bIns="50800" lIns="50800" spcFirstLastPara="1" rIns="50800" wrap="square" tIns="50800">
            <a:normAutofit/>
          </a:bodyPr>
          <a:lstStyle/>
          <a:p>
            <a:pPr indent="0" lvl="0" marL="0" rtl="0" algn="l">
              <a:spcBef>
                <a:spcPts val="600"/>
              </a:spcBef>
              <a:spcAft>
                <a:spcPts val="0"/>
              </a:spcAft>
              <a:buNone/>
            </a:pPr>
            <a:r>
              <a:rPr lang="en-US" sz="1800"/>
              <a:t>automatically identifying objects in images or video</a:t>
            </a:r>
            <a:endParaRPr sz="1800"/>
          </a:p>
          <a:p>
            <a:pPr indent="0" lvl="0" marL="0" rtl="0" algn="l">
              <a:spcBef>
                <a:spcPts val="600"/>
              </a:spcBef>
              <a:spcAft>
                <a:spcPts val="0"/>
              </a:spcAft>
              <a:buNone/>
            </a:pPr>
            <a:r>
              <a:rPr lang="en-US" sz="1800"/>
              <a:t>Extracting latent information from visual data</a:t>
            </a:r>
            <a:endParaRPr sz="1800"/>
          </a:p>
          <a:p>
            <a:pPr indent="0" lvl="0" marL="0" rtl="0" algn="l">
              <a:spcBef>
                <a:spcPts val="600"/>
              </a:spcBef>
              <a:spcAft>
                <a:spcPts val="0"/>
              </a:spcAft>
              <a:buNone/>
            </a:pPr>
            <a:r>
              <a:rPr lang="en-US" sz="1800"/>
              <a:t>technology that interprets light stimuli </a:t>
            </a:r>
            <a:endParaRPr sz="1800"/>
          </a:p>
          <a:p>
            <a:pPr indent="0" lvl="0" marL="0" rtl="0" algn="l">
              <a:spcBef>
                <a:spcPts val="600"/>
              </a:spcBef>
              <a:spcAft>
                <a:spcPts val="0"/>
              </a:spcAft>
              <a:buNone/>
            </a:pPr>
            <a:r>
              <a:rPr lang="en-US" sz="1800"/>
              <a:t>computers seeing/learning things that the programmers who made them didn't tell them </a:t>
            </a:r>
            <a:endParaRPr sz="1800"/>
          </a:p>
          <a:p>
            <a:pPr indent="0" lvl="0" marL="0" rtl="0" algn="l">
              <a:spcBef>
                <a:spcPts val="600"/>
              </a:spcBef>
              <a:spcAft>
                <a:spcPts val="0"/>
              </a:spcAft>
              <a:buNone/>
            </a:pPr>
            <a:r>
              <a:rPr lang="en-US" sz="1800"/>
              <a:t>Mimicking the human perception of sight with computational algorithms </a:t>
            </a:r>
            <a:endParaRPr sz="1800"/>
          </a:p>
          <a:p>
            <a:pPr indent="0" lvl="0" marL="0" rtl="0" algn="l">
              <a:spcBef>
                <a:spcPts val="600"/>
              </a:spcBef>
              <a:spcAft>
                <a:spcPts val="0"/>
              </a:spcAft>
              <a:buNone/>
            </a:pPr>
            <a:r>
              <a:rPr lang="en-US" sz="1800"/>
              <a:t>train computers to understand the visual world </a:t>
            </a:r>
            <a:endParaRPr sz="1800"/>
          </a:p>
          <a:p>
            <a:pPr indent="0" lvl="0" marL="0" rtl="0" algn="l">
              <a:spcBef>
                <a:spcPts val="600"/>
              </a:spcBef>
              <a:spcAft>
                <a:spcPts val="0"/>
              </a:spcAft>
              <a:buNone/>
            </a:pPr>
            <a:r>
              <a:rPr lang="en-US" sz="1800"/>
              <a:t>The study of understanding the world through visual perception </a:t>
            </a:r>
            <a:endParaRPr sz="1800"/>
          </a:p>
          <a:p>
            <a:pPr indent="0" lvl="0" marL="0" rtl="0" algn="l">
              <a:spcBef>
                <a:spcPts val="600"/>
              </a:spcBef>
              <a:spcAft>
                <a:spcPts val="0"/>
              </a:spcAft>
              <a:buNone/>
            </a:pPr>
            <a:r>
              <a:rPr lang="en-US"/>
              <a:t>a simulation of eyes </a:t>
            </a:r>
            <a:endParaRPr/>
          </a:p>
          <a:p>
            <a:pPr indent="0" lvl="0" marL="0" rtl="0" algn="l">
              <a:spcBef>
                <a:spcPts val="600"/>
              </a:spcBef>
              <a:spcAft>
                <a:spcPts val="0"/>
              </a:spcAft>
              <a:buNone/>
            </a:pPr>
            <a:r>
              <a:rPr lang="en-US" sz="1800"/>
              <a:t>Converting images to more understandable things like distance, edges, directions etc. </a:t>
            </a:r>
            <a:endParaRPr sz="1800"/>
          </a:p>
          <a:p>
            <a:pPr indent="0" lvl="0" marL="0" rtl="0" algn="l">
              <a:spcBef>
                <a:spcPts val="600"/>
              </a:spcBef>
              <a:spcAft>
                <a:spcPts val="0"/>
              </a:spcAft>
              <a:buNone/>
            </a:pPr>
            <a:r>
              <a:rPr lang="en-US" sz="1800"/>
              <a:t>Computer getting information out of images/video </a:t>
            </a:r>
            <a:endParaRPr sz="1800"/>
          </a:p>
          <a:p>
            <a:pPr indent="0" lvl="0" marL="0" rtl="0" algn="l">
              <a:spcBef>
                <a:spcPts val="600"/>
              </a:spcBef>
              <a:spcAft>
                <a:spcPts val="0"/>
              </a:spcAft>
              <a:buNone/>
            </a:pPr>
            <a:r>
              <a:rPr lang="en-US" sz="1800"/>
              <a:t>Giving the computer "eyes" to see and identify as humans would. </a:t>
            </a:r>
            <a:endParaRPr sz="1800"/>
          </a:p>
          <a:p>
            <a:pPr indent="0" lvl="0" marL="0" rtl="0" algn="l">
              <a:spcBef>
                <a:spcPts val="600"/>
              </a:spcBef>
              <a:spcAft>
                <a:spcPts val="0"/>
              </a:spcAft>
              <a:buNone/>
            </a:pPr>
            <a:r>
              <a:rPr lang="en-US" sz="1800"/>
              <a:t>Teach computer to interpret and understand our world through images. 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cxnSp>
        <p:nvCxnSpPr>
          <p:cNvPr id="358" name="Google Shape;358;g327bae6874b_0_487"/>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59" name="Google Shape;359;g327bae6874b_0_487"/>
          <p:cNvSpPr txBox="1"/>
          <p:nvPr>
            <p:ph type="title"/>
          </p:nvPr>
        </p:nvSpPr>
        <p:spPr>
          <a:xfrm>
            <a:off x="685800" y="0"/>
            <a:ext cx="7772400" cy="9906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Every picture tells a story</a:t>
            </a:r>
            <a:endParaRPr/>
          </a:p>
        </p:txBody>
      </p:sp>
      <p:sp>
        <p:nvSpPr>
          <p:cNvPr id="360" name="Google Shape;360;g327bae6874b_0_487"/>
          <p:cNvSpPr txBox="1"/>
          <p:nvPr>
            <p:ph idx="1" type="body"/>
          </p:nvPr>
        </p:nvSpPr>
        <p:spPr>
          <a:xfrm>
            <a:off x="990600" y="5943600"/>
            <a:ext cx="7772400" cy="914400"/>
          </a:xfrm>
          <a:prstGeom prst="rect">
            <a:avLst/>
          </a:prstGeom>
          <a:noFill/>
          <a:ln>
            <a:noFill/>
          </a:ln>
        </p:spPr>
        <p:txBody>
          <a:bodyPr anchorCtr="0" anchor="t" bIns="50800" lIns="50800" spcFirstLastPara="1" rIns="50800" wrap="square" tIns="50800">
            <a:normAutofit/>
          </a:bodyPr>
          <a:lstStyle/>
          <a:p>
            <a:pPr indent="-303211" lvl="0" marL="342900" marR="0" rtl="0" algn="l">
              <a:lnSpc>
                <a:spcPct val="90000"/>
              </a:lnSpc>
              <a:spcBef>
                <a:spcPts val="0"/>
              </a:spcBef>
              <a:spcAft>
                <a:spcPts val="0"/>
              </a:spcAft>
              <a:buClr>
                <a:srgbClr val="000000"/>
              </a:buClr>
              <a:buSzPts val="2400"/>
              <a:buFont typeface="Arial"/>
              <a:buNone/>
            </a:pPr>
            <a:r>
              <a:rPr lang="en-US" sz="2400"/>
              <a:t>Goal of computer vision is to write computer programs that can interpret images</a:t>
            </a:r>
            <a:endParaRPr/>
          </a:p>
        </p:txBody>
      </p:sp>
      <p:pic>
        <p:nvPicPr>
          <p:cNvPr descr="Picture 4" id="361" name="Google Shape;361;g327bae6874b_0_487"/>
          <p:cNvPicPr preferRelativeResize="0"/>
          <p:nvPr/>
        </p:nvPicPr>
        <p:blipFill rotWithShape="1">
          <a:blip r:embed="rId3">
            <a:alphaModFix/>
          </a:blip>
          <a:srcRect b="0" l="0" r="0" t="0"/>
          <a:stretch/>
        </p:blipFill>
        <p:spPr>
          <a:xfrm>
            <a:off x="2892425" y="1177925"/>
            <a:ext cx="3360738" cy="45037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cxnSp>
        <p:nvCxnSpPr>
          <p:cNvPr id="366" name="Google Shape;366;g327bae6874b_0_494"/>
          <p:cNvCxnSpPr/>
          <p:nvPr/>
        </p:nvCxnSpPr>
        <p:spPr>
          <a:xfrm>
            <a:off x="685799" y="838199"/>
            <a:ext cx="7772400" cy="1500"/>
          </a:xfrm>
          <a:prstGeom prst="straightConnector1">
            <a:avLst/>
          </a:prstGeom>
          <a:noFill/>
          <a:ln cap="flat" cmpd="sng" w="38100">
            <a:solidFill>
              <a:srgbClr val="000000"/>
            </a:solidFill>
            <a:prstDash val="solid"/>
            <a:round/>
            <a:headEnd len="sm" w="sm" type="none"/>
            <a:tailEnd len="sm" w="sm" type="none"/>
          </a:ln>
        </p:spPr>
      </p:cxnSp>
      <p:sp>
        <p:nvSpPr>
          <p:cNvPr id="367" name="Google Shape;367;g327bae6874b_0_494"/>
          <p:cNvSpPr txBox="1"/>
          <p:nvPr>
            <p:ph type="title"/>
          </p:nvPr>
        </p:nvSpPr>
        <p:spPr>
          <a:xfrm>
            <a:off x="685800" y="76200"/>
            <a:ext cx="7772400" cy="838200"/>
          </a:xfrm>
          <a:prstGeom prst="rect">
            <a:avLst/>
          </a:prstGeom>
          <a:noFill/>
          <a:ln>
            <a:noFill/>
          </a:ln>
        </p:spPr>
        <p:txBody>
          <a:bodyPr anchorCtr="0" anchor="ctr" bIns="50800" lIns="50800" spcFirstLastPara="1" rIns="50800" wrap="square" tIns="50800">
            <a:normAutofit/>
          </a:bodyPr>
          <a:lstStyle/>
          <a:p>
            <a:pPr indent="39687" lvl="0" marL="0" rtl="0" algn="l">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What do computers see?</a:t>
            </a:r>
            <a:endParaRPr/>
          </a:p>
        </p:txBody>
      </p:sp>
      <p:graphicFrame>
        <p:nvGraphicFramePr>
          <p:cNvPr id="368" name="Google Shape;368;g327bae6874b_0_494"/>
          <p:cNvGraphicFramePr/>
          <p:nvPr/>
        </p:nvGraphicFramePr>
        <p:xfrm>
          <a:off x="2906713" y="1344612"/>
          <a:ext cx="3000000" cy="3000000"/>
        </p:xfrm>
        <a:graphic>
          <a:graphicData uri="http://schemas.openxmlformats.org/drawingml/2006/table">
            <a:tbl>
              <a:tblPr>
                <a:noFill/>
                <a:tableStyleId>{9DDF7F98-0A2F-4857-B6DE-6E5440FE2EC3}</a:tableStyleId>
              </a:tblPr>
              <a:tblGrid>
                <a:gridCol w="277800"/>
                <a:gridCol w="277825"/>
                <a:gridCol w="277800"/>
                <a:gridCol w="277825"/>
                <a:gridCol w="277800"/>
                <a:gridCol w="277825"/>
                <a:gridCol w="277800"/>
                <a:gridCol w="277825"/>
                <a:gridCol w="277800"/>
                <a:gridCol w="277825"/>
                <a:gridCol w="277800"/>
                <a:gridCol w="277825"/>
              </a:tblGrid>
              <a:tr h="277825">
                <a:tc>
                  <a:txBody>
                    <a:bodyPr/>
                    <a:lstStyle/>
                    <a:p>
                      <a:pPr indent="0" lvl="0" marL="0" marR="0" rtl="0" algn="ctr">
                        <a:lnSpc>
                          <a:spcPct val="100000"/>
                        </a:lnSpc>
                        <a:spcBef>
                          <a:spcPts val="0"/>
                        </a:spcBef>
                        <a:spcAft>
                          <a:spcPts val="0"/>
                        </a:spcAft>
                        <a:buClr>
                          <a:schemeClr val="dk1"/>
                        </a:buClr>
                        <a:buSzPts val="600"/>
                        <a:buFont typeface="Merriweather Sans"/>
                        <a:buNone/>
                      </a:pPr>
                      <a:r>
                        <a:rPr lang="en-US" sz="600" u="none" cap="none" strike="noStrike">
                          <a:latin typeface="Merriweather Sans"/>
                          <a:ea typeface="Merriweather Sans"/>
                          <a:cs typeface="Merriweather Sans"/>
                          <a:sym typeface="Merriweather Sans"/>
                        </a:rPr>
                        <a:t>243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185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188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67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152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94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82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91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196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150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69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182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186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184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159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93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154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81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65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63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143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94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193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144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213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161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149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65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47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156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190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94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114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51</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137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148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168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203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43</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8</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7825">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17</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160</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255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109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22</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26</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19</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35</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Merriweather Sans"/>
                        <a:buNone/>
                      </a:pPr>
                      <a:r>
                        <a:rPr lang="en-US" sz="800" u="none" cap="none" strike="noStrike">
                          <a:latin typeface="Merriweather Sans"/>
                          <a:ea typeface="Merriweather Sans"/>
                          <a:cs typeface="Merriweather Sans"/>
                          <a:sym typeface="Merriweather Sans"/>
                        </a:rPr>
                        <a:t>24</a:t>
                      </a:r>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descr="Picture 571" id="369" name="Google Shape;369;g327bae6874b_0_494"/>
          <p:cNvPicPr preferRelativeResize="0"/>
          <p:nvPr/>
        </p:nvPicPr>
        <p:blipFill rotWithShape="1">
          <a:blip r:embed="rId3">
            <a:alphaModFix/>
          </a:blip>
          <a:srcRect b="0" l="0" r="0" t="0"/>
          <a:stretch/>
        </p:blipFill>
        <p:spPr>
          <a:xfrm>
            <a:off x="2898775" y="1347787"/>
            <a:ext cx="3327400" cy="4159250"/>
          </a:xfrm>
          <a:prstGeom prst="rect">
            <a:avLst/>
          </a:prstGeom>
          <a:noFill/>
          <a:ln cap="flat" cmpd="sng" w="19050">
            <a:solidFill>
              <a:srgbClr val="000000"/>
            </a:solidFill>
            <a:prstDash val="solid"/>
            <a:miter lim="8000"/>
            <a:headEnd len="sm" w="sm" type="none"/>
            <a:tailEnd len="sm" w="sm" type="none"/>
          </a:ln>
        </p:spPr>
      </p:pic>
      <p:sp>
        <p:nvSpPr>
          <p:cNvPr id="370" name="Google Shape;370;g327bae6874b_0_494"/>
          <p:cNvSpPr txBox="1"/>
          <p:nvPr/>
        </p:nvSpPr>
        <p:spPr>
          <a:xfrm>
            <a:off x="3683000" y="6337300"/>
            <a:ext cx="1672800" cy="197400"/>
          </a:xfrm>
          <a:prstGeom prst="rect">
            <a:avLst/>
          </a:prstGeom>
          <a:noFill/>
          <a:ln>
            <a:noFill/>
          </a:ln>
        </p:spPr>
        <p:txBody>
          <a:bodyPr anchorCtr="0" anchor="t" bIns="0" lIns="0" spcFirstLastPara="1" rIns="0" wrap="square" tIns="0">
            <a:noAutofit/>
          </a:bodyPr>
          <a:lstStyle/>
          <a:p>
            <a:pPr indent="39687"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slide by Larry Zitnick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s">
  <a:themeElements>
    <a:clrScheme name="Title &amp; Bullets">
      <a:dk1>
        <a:srgbClr val="000000"/>
      </a:dk1>
      <a:lt1>
        <a:srgbClr val="FFFFFF"/>
      </a:lt1>
      <a:dk2>
        <a:srgbClr val="A7A7A7"/>
      </a:dk2>
      <a:lt2>
        <a:srgbClr val="535353"/>
      </a:lt2>
      <a:accent1>
        <a:srgbClr val="00CC99"/>
      </a:accent1>
      <a:accent2>
        <a:srgbClr val="333399"/>
      </a:accent2>
      <a:accent3>
        <a:srgbClr val="8F8F8F"/>
      </a:accent3>
      <a:accent4>
        <a:srgbClr val="707070"/>
      </a:accent4>
      <a:accent5>
        <a:srgbClr val="AAE2CA"/>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